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3"/>
    <p:sldId id="257"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6" d="100"/>
          <a:sy n="116" d="100"/>
        </p:scale>
        <p:origin x="33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6" Type="http://schemas.openxmlformats.org/officeDocument/2006/relationships/tableStyles" Target="tableStyles.xml"/><Relationship Id="rId25" Type="http://schemas.openxmlformats.org/officeDocument/2006/relationships/viewProps" Target="viewProps.xml"/><Relationship Id="rId24" Type="http://schemas.openxmlformats.org/officeDocument/2006/relationships/presProps" Target="presProps.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9" Type="http://schemas.openxmlformats.org/officeDocument/2006/relationships/tags" Target="../tags/tag7.xml"/><Relationship Id="rId8" Type="http://schemas.openxmlformats.org/officeDocument/2006/relationships/tags" Target="../tags/tag6.xml"/><Relationship Id="rId7" Type="http://schemas.openxmlformats.org/officeDocument/2006/relationships/tags" Target="../tags/tag5.xml"/><Relationship Id="rId6" Type="http://schemas.openxmlformats.org/officeDocument/2006/relationships/tags" Target="../tags/tag4.xml"/><Relationship Id="rId5" Type="http://schemas.openxmlformats.org/officeDocument/2006/relationships/tags" Target="../tags/tag3.xml"/><Relationship Id="rId4" Type="http://schemas.openxmlformats.org/officeDocument/2006/relationships/tags" Target="../tags/tag2.xml"/><Relationship Id="rId3" Type="http://schemas.openxmlformats.org/officeDocument/2006/relationships/image" Target="../media/image1.png"/><Relationship Id="rId2" Type="http://schemas.openxmlformats.org/officeDocument/2006/relationships/tags" Target="../tags/tag1.xml"/><Relationship Id="rId11" Type="http://schemas.openxmlformats.org/officeDocument/2006/relationships/tags" Target="../tags/tag9.xml"/><Relationship Id="rId10" Type="http://schemas.openxmlformats.org/officeDocument/2006/relationships/tags" Target="../tags/tag8.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5" Type="http://schemas.openxmlformats.org/officeDocument/2006/relationships/tags" Target="../tags/tag57.xml"/><Relationship Id="rId4" Type="http://schemas.openxmlformats.org/officeDocument/2006/relationships/tags" Target="../tags/tag56.xml"/><Relationship Id="rId3" Type="http://schemas.openxmlformats.org/officeDocument/2006/relationships/tags" Target="../tags/tag55.xml"/><Relationship Id="rId2" Type="http://schemas.openxmlformats.org/officeDocument/2006/relationships/tags" Target="../tags/tag54.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9" Type="http://schemas.openxmlformats.org/officeDocument/2006/relationships/tags" Target="../tags/tag64.xml"/><Relationship Id="rId8" Type="http://schemas.openxmlformats.org/officeDocument/2006/relationships/tags" Target="../tags/tag63.xml"/><Relationship Id="rId7" Type="http://schemas.openxmlformats.org/officeDocument/2006/relationships/tags" Target="../tags/tag62.xml"/><Relationship Id="rId6" Type="http://schemas.openxmlformats.org/officeDocument/2006/relationships/tags" Target="../tags/tag61.xml"/><Relationship Id="rId5" Type="http://schemas.openxmlformats.org/officeDocument/2006/relationships/tags" Target="../tags/tag60.xml"/><Relationship Id="rId4" Type="http://schemas.openxmlformats.org/officeDocument/2006/relationships/tags" Target="../tags/tag59.xml"/><Relationship Id="rId3" Type="http://schemas.openxmlformats.org/officeDocument/2006/relationships/image" Target="../media/image1.png"/><Relationship Id="rId2" Type="http://schemas.openxmlformats.org/officeDocument/2006/relationships/tags" Target="../tags/tag58.xm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6" Type="http://schemas.openxmlformats.org/officeDocument/2006/relationships/tags" Target="../tags/tag14.xml"/><Relationship Id="rId5" Type="http://schemas.openxmlformats.org/officeDocument/2006/relationships/tags" Target="../tags/tag13.xml"/><Relationship Id="rId4" Type="http://schemas.openxmlformats.org/officeDocument/2006/relationships/tags" Target="../tags/tag12.xml"/><Relationship Id="rId3" Type="http://schemas.openxmlformats.org/officeDocument/2006/relationships/tags" Target="../tags/tag11.xml"/><Relationship Id="rId2" Type="http://schemas.openxmlformats.org/officeDocument/2006/relationships/tags" Target="../tags/tag10.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9" Type="http://schemas.openxmlformats.org/officeDocument/2006/relationships/tags" Target="../tags/tag21.xml"/><Relationship Id="rId8" Type="http://schemas.openxmlformats.org/officeDocument/2006/relationships/tags" Target="../tags/tag20.xml"/><Relationship Id="rId7" Type="http://schemas.openxmlformats.org/officeDocument/2006/relationships/tags" Target="../tags/tag19.xml"/><Relationship Id="rId6" Type="http://schemas.openxmlformats.org/officeDocument/2006/relationships/tags" Target="../tags/tag18.xml"/><Relationship Id="rId5" Type="http://schemas.openxmlformats.org/officeDocument/2006/relationships/tags" Target="../tags/tag17.xml"/><Relationship Id="rId4" Type="http://schemas.openxmlformats.org/officeDocument/2006/relationships/image" Target="../media/image2.png"/><Relationship Id="rId3" Type="http://schemas.openxmlformats.org/officeDocument/2006/relationships/tags" Target="../tags/tag16.xml"/><Relationship Id="rId2" Type="http://schemas.openxmlformats.org/officeDocument/2006/relationships/tags" Target="../tags/tag15.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7" Type="http://schemas.openxmlformats.org/officeDocument/2006/relationships/tags" Target="../tags/tag27.xml"/><Relationship Id="rId6" Type="http://schemas.openxmlformats.org/officeDocument/2006/relationships/tags" Target="../tags/tag26.xml"/><Relationship Id="rId5" Type="http://schemas.openxmlformats.org/officeDocument/2006/relationships/tags" Target="../tags/tag25.xml"/><Relationship Id="rId4" Type="http://schemas.openxmlformats.org/officeDocument/2006/relationships/tags" Target="../tags/tag24.xml"/><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9" Type="http://schemas.openxmlformats.org/officeDocument/2006/relationships/tags" Target="../tags/tag35.xml"/><Relationship Id="rId8" Type="http://schemas.openxmlformats.org/officeDocument/2006/relationships/tags" Target="../tags/tag34.xml"/><Relationship Id="rId7" Type="http://schemas.openxmlformats.org/officeDocument/2006/relationships/tags" Target="../tags/tag33.xml"/><Relationship Id="rId6" Type="http://schemas.openxmlformats.org/officeDocument/2006/relationships/tags" Target="../tags/tag32.xml"/><Relationship Id="rId5" Type="http://schemas.openxmlformats.org/officeDocument/2006/relationships/tags" Target="../tags/tag31.xml"/><Relationship Id="rId4" Type="http://schemas.openxmlformats.org/officeDocument/2006/relationships/tags" Target="../tags/tag30.xml"/><Relationship Id="rId3" Type="http://schemas.openxmlformats.org/officeDocument/2006/relationships/tags" Target="../tags/tag29.xml"/><Relationship Id="rId2" Type="http://schemas.openxmlformats.org/officeDocument/2006/relationships/tags" Target="../tags/tag28.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5" Type="http://schemas.openxmlformats.org/officeDocument/2006/relationships/tags" Target="../tags/tag39.xml"/><Relationship Id="rId4" Type="http://schemas.openxmlformats.org/officeDocument/2006/relationships/tags" Target="../tags/tag38.xml"/><Relationship Id="rId3" Type="http://schemas.openxmlformats.org/officeDocument/2006/relationships/tags" Target="../tags/tag37.xml"/><Relationship Id="rId2" Type="http://schemas.openxmlformats.org/officeDocument/2006/relationships/tags" Target="../tags/tag36.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tags" Target="../tags/tag42.xml"/><Relationship Id="rId3" Type="http://schemas.openxmlformats.org/officeDocument/2006/relationships/tags" Target="../tags/tag41.xml"/><Relationship Id="rId2" Type="http://schemas.openxmlformats.org/officeDocument/2006/relationships/tags" Target="../tags/tag40.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7" Type="http://schemas.openxmlformats.org/officeDocument/2006/relationships/tags" Target="../tags/tag48.xml"/><Relationship Id="rId6" Type="http://schemas.openxmlformats.org/officeDocument/2006/relationships/tags" Target="../tags/tag47.xml"/><Relationship Id="rId5" Type="http://schemas.openxmlformats.org/officeDocument/2006/relationships/tags" Target="../tags/tag46.xml"/><Relationship Id="rId4" Type="http://schemas.openxmlformats.org/officeDocument/2006/relationships/tags" Target="../tags/tag45.xml"/><Relationship Id="rId3" Type="http://schemas.openxmlformats.org/officeDocument/2006/relationships/tags" Target="../tags/tag44.xml"/><Relationship Id="rId2" Type="http://schemas.openxmlformats.org/officeDocument/2006/relationships/tags" Target="../tags/tag43.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6" Type="http://schemas.openxmlformats.org/officeDocument/2006/relationships/tags" Target="../tags/tag53.xml"/><Relationship Id="rId5" Type="http://schemas.openxmlformats.org/officeDocument/2006/relationships/tags" Target="../tags/tag52.xml"/><Relationship Id="rId4" Type="http://schemas.openxmlformats.org/officeDocument/2006/relationships/tags" Target="../tags/tag51.xml"/><Relationship Id="rId3" Type="http://schemas.openxmlformats.org/officeDocument/2006/relationships/tags" Target="../tags/tag50.xml"/><Relationship Id="rId2" Type="http://schemas.openxmlformats.org/officeDocument/2006/relationships/tags" Target="../tags/tag49.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4" name="图片 11"/>
          <p:cNvPicPr>
            <a:picLocks noChangeAspect="1" noChangeArrowheads="1"/>
          </p:cNvPicPr>
          <p:nvPr>
            <p:custDataLst>
              <p:tags r:id="rId2"/>
            </p:custDataLst>
          </p:nvPr>
        </p:nvPicPr>
        <p:blipFill>
          <a:blip r:embed="rId3">
            <a:extLst>
              <a:ext uri="{28A0092B-C50C-407E-A947-70E740481C1C}">
                <a14:useLocalDpi xmlns:a14="http://schemas.microsoft.com/office/drawing/2010/main" val="0"/>
              </a:ext>
            </a:extLst>
          </a:blip>
          <a:srcRect/>
          <a:stretch>
            <a:fillRect/>
          </a:stretch>
        </p:blipFill>
        <p:spPr bwMode="auto">
          <a:xfrm>
            <a:off x="0" y="3938588"/>
            <a:ext cx="12192000" cy="2919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直接连接符 4"/>
          <p:cNvCxnSpPr/>
          <p:nvPr>
            <p:custDataLst>
              <p:tags r:id="rId4"/>
            </p:custDataLst>
          </p:nvPr>
        </p:nvCxnSpPr>
        <p:spPr>
          <a:xfrm flipH="1">
            <a:off x="0" y="2298700"/>
            <a:ext cx="2587625" cy="0"/>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custDataLst>
              <p:tags r:id="rId5"/>
            </p:custDataLst>
          </p:nvPr>
        </p:nvCxnSpPr>
        <p:spPr>
          <a:xfrm flipH="1" flipV="1">
            <a:off x="9605963" y="2298700"/>
            <a:ext cx="2587625" cy="0"/>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sp>
        <p:nvSpPr>
          <p:cNvPr id="7" name="矩形: 圆角 6"/>
          <p:cNvSpPr/>
          <p:nvPr>
            <p:custDataLst>
              <p:tags r:id="rId6"/>
            </p:custDataLst>
          </p:nvPr>
        </p:nvSpPr>
        <p:spPr>
          <a:xfrm>
            <a:off x="4900613" y="752475"/>
            <a:ext cx="2390775" cy="755650"/>
          </a:xfrm>
          <a:prstGeom prst="round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noProof="1"/>
          </a:p>
        </p:txBody>
      </p:sp>
      <p:sp>
        <p:nvSpPr>
          <p:cNvPr id="2" name="标题 1"/>
          <p:cNvSpPr>
            <a:spLocks noGrp="1"/>
          </p:cNvSpPr>
          <p:nvPr>
            <p:ph type="ctrTitle" hasCustomPrompt="1"/>
            <p:custDataLst>
              <p:tags r:id="rId7"/>
            </p:custDataLst>
          </p:nvPr>
        </p:nvSpPr>
        <p:spPr>
          <a:xfrm>
            <a:off x="2495600" y="1826578"/>
            <a:ext cx="7200800" cy="949878"/>
          </a:xfrm>
        </p:spPr>
        <p:txBody>
          <a:bodyPr>
            <a:normAutofit/>
          </a:bodyPr>
          <a:lstStyle>
            <a:lvl1pPr algn="ctr">
              <a:defRPr sz="4800" b="0">
                <a:solidFill>
                  <a:schemeClr val="tx2"/>
                </a:solidFill>
                <a:effectLst/>
              </a:defRPr>
            </a:lvl1pPr>
          </a:lstStyle>
          <a:p>
            <a:r>
              <a:rPr lang="zh-CN" altLang="en-US" noProof="1"/>
              <a:t>单击此处编辑标题</a:t>
            </a:r>
            <a:endParaRPr lang="zh-CN" altLang="en-US" noProof="1"/>
          </a:p>
        </p:txBody>
      </p:sp>
      <p:sp>
        <p:nvSpPr>
          <p:cNvPr id="3" name="副标题 2"/>
          <p:cNvSpPr>
            <a:spLocks noGrp="1"/>
          </p:cNvSpPr>
          <p:nvPr>
            <p:ph type="subTitle" idx="1"/>
            <p:custDataLst>
              <p:tags r:id="rId8"/>
            </p:custDataLst>
          </p:nvPr>
        </p:nvSpPr>
        <p:spPr>
          <a:xfrm>
            <a:off x="2495600" y="2826092"/>
            <a:ext cx="7200800" cy="465746"/>
          </a:xfrm>
        </p:spPr>
        <p:txBody>
          <a:bodyPr anchor="t">
            <a:normAutofit/>
          </a:bodyPr>
          <a:lstStyle>
            <a:lvl1pPr marL="0" indent="0" algn="ctr">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noProof="1"/>
              <a:t>单击此处编辑母版副标题样式</a:t>
            </a:r>
            <a:endParaRPr lang="zh-CN" altLang="en-US" noProof="1"/>
          </a:p>
        </p:txBody>
      </p:sp>
      <p:sp>
        <p:nvSpPr>
          <p:cNvPr id="8" name="日期占位符 3"/>
          <p:cNvSpPr>
            <a:spLocks noGrp="1"/>
          </p:cNvSpPr>
          <p:nvPr>
            <p:ph type="dt" sz="half" idx="10"/>
            <p:custDataLst>
              <p:tags r:id="rId9"/>
            </p:custDataLst>
          </p:nvPr>
        </p:nvSpPr>
        <p:spPr/>
        <p:txBody>
          <a:bodyPr/>
          <a:lstStyle>
            <a:lvl1pPr>
              <a:defRPr/>
            </a:lvl1pPr>
          </a:lstStyle>
          <a:p>
            <a:fld id="{D997B5FA-0921-464F-AAE1-844C04324D75}" type="datetimeFigureOut">
              <a:rPr lang="zh-CN" altLang="en-US" smtClean="0"/>
            </a:fld>
            <a:endParaRPr lang="zh-CN" altLang="en-US"/>
          </a:p>
        </p:txBody>
      </p:sp>
      <p:sp>
        <p:nvSpPr>
          <p:cNvPr id="9" name="页脚占位符 4"/>
          <p:cNvSpPr>
            <a:spLocks noGrp="1"/>
          </p:cNvSpPr>
          <p:nvPr>
            <p:ph type="ftr" sz="quarter" idx="11"/>
            <p:custDataLst>
              <p:tags r:id="rId10"/>
            </p:custDataLst>
          </p:nvPr>
        </p:nvSpPr>
        <p:spPr/>
        <p:txBody>
          <a:bodyPr/>
          <a:lstStyle>
            <a:lvl1pPr>
              <a:defRPr/>
            </a:lvl1pPr>
          </a:lstStyle>
          <a:p>
            <a:endParaRPr lang="zh-CN" altLang="en-US"/>
          </a:p>
        </p:txBody>
      </p:sp>
      <p:sp>
        <p:nvSpPr>
          <p:cNvPr id="10" name="灯片编号占位符 5"/>
          <p:cNvSpPr>
            <a:spLocks noGrp="1"/>
          </p:cNvSpPr>
          <p:nvPr>
            <p:ph type="sldNum" sz="quarter" idx="12"/>
            <p:custDataLst>
              <p:tags r:id="rId11"/>
            </p:custDataLst>
          </p:nvPr>
        </p:nvSpPr>
        <p:spPr/>
        <p:txBody>
          <a:bodyPr/>
          <a:lstStyle>
            <a:lvl1pPr>
              <a:defRPr/>
            </a:lvl1pPr>
          </a:lstStyle>
          <a:p>
            <a:fld id="{565CE74E-AB26-4998-AD42-012C4C1AD076}" type="slidenum">
              <a:rPr lang="zh-CN" altLang="en-US" smtClean="0"/>
            </a:fld>
            <a:endParaRPr lang="zh-CN" altLang="en-US"/>
          </a:p>
        </p:txBody>
      </p:sp>
    </p:spTree>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7" name="内容占位符 6"/>
          <p:cNvSpPr>
            <a:spLocks noGrp="1"/>
          </p:cNvSpPr>
          <p:nvPr>
            <p:ph sz="quarter" idx="13"/>
            <p:custDataLst>
              <p:tags r:id="rId2"/>
            </p:custDataLst>
          </p:nvPr>
        </p:nvSpPr>
        <p:spPr>
          <a:xfrm>
            <a:off x="669930" y="952508"/>
            <a:ext cx="10852237" cy="5388907"/>
          </a:xfrm>
        </p:spPr>
        <p:txBody>
          <a:bodyPr/>
          <a:lstStyle>
            <a:lvl1pPr>
              <a:defRPr/>
            </a:lvl1p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3" name="日期占位符 3"/>
          <p:cNvSpPr>
            <a:spLocks noGrp="1"/>
          </p:cNvSpPr>
          <p:nvPr>
            <p:ph type="dt" sz="half" idx="14"/>
            <p:custDataLst>
              <p:tags r:id="rId3"/>
            </p:custDataLst>
          </p:nvPr>
        </p:nvSpPr>
        <p:spPr/>
        <p:txBody>
          <a:bodyPr/>
          <a:lstStyle>
            <a:lvl1pPr>
              <a:defRPr/>
            </a:lvl1pPr>
          </a:lstStyle>
          <a:p>
            <a:fld id="{760FBDFE-C587-4B4C-A407-44438C67B59E}" type="datetimeFigureOut">
              <a:rPr lang="zh-CN" altLang="en-US"/>
            </a:fld>
            <a:endParaRPr lang="zh-CN" altLang="en-US"/>
          </a:p>
        </p:txBody>
      </p:sp>
      <p:sp>
        <p:nvSpPr>
          <p:cNvPr id="4" name="页脚占位符 4"/>
          <p:cNvSpPr>
            <a:spLocks noGrp="1"/>
          </p:cNvSpPr>
          <p:nvPr>
            <p:ph type="ftr" sz="quarter" idx="15"/>
            <p:custDataLst>
              <p:tags r:id="rId4"/>
            </p:custDataLst>
          </p:nvPr>
        </p:nvSpPr>
        <p:spPr/>
        <p:txBody>
          <a:bodyPr/>
          <a:lstStyle>
            <a:lvl1pPr>
              <a:defRPr/>
            </a:lvl1pPr>
          </a:lstStyle>
          <a:p>
            <a:endParaRPr lang="zh-CN" altLang="en-US"/>
          </a:p>
        </p:txBody>
      </p:sp>
      <p:sp>
        <p:nvSpPr>
          <p:cNvPr id="5" name="灯片编号占位符 5"/>
          <p:cNvSpPr>
            <a:spLocks noGrp="1"/>
          </p:cNvSpPr>
          <p:nvPr>
            <p:ph type="sldNum" sz="quarter" idx="16"/>
            <p:custDataLst>
              <p:tags r:id="rId5"/>
            </p:custDataLst>
          </p:nvPr>
        </p:nvSpPr>
        <p:spPr/>
        <p:txBody>
          <a:bodyPr/>
          <a:lstStyle>
            <a:lvl1pPr>
              <a:defRPr/>
            </a:lvl1pPr>
          </a:lstStyle>
          <a:p>
            <a:fld id="{832D2733-B305-4D60-8089-6493AFCFDE7A}" type="slidenum">
              <a:rPr lang="zh-CN" altLang="en-US"/>
            </a:fld>
            <a:endParaRPr lang="zh-CN" altLang="en-US"/>
          </a:p>
        </p:txBody>
      </p:sp>
    </p:spTree>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pic>
        <p:nvPicPr>
          <p:cNvPr id="3" name="图片 9"/>
          <p:cNvPicPr>
            <a:picLocks noChangeAspect="1" noChangeArrowheads="1"/>
          </p:cNvPicPr>
          <p:nvPr>
            <p:custDataLst>
              <p:tags r:id="rId2"/>
            </p:custDataLst>
          </p:nvPr>
        </p:nvPicPr>
        <p:blipFill>
          <a:blip r:embed="rId3">
            <a:extLst>
              <a:ext uri="{28A0092B-C50C-407E-A947-70E740481C1C}">
                <a14:useLocalDpi xmlns:a14="http://schemas.microsoft.com/office/drawing/2010/main" val="0"/>
              </a:ext>
            </a:extLst>
          </a:blip>
          <a:srcRect/>
          <a:stretch>
            <a:fillRect/>
          </a:stretch>
        </p:blipFill>
        <p:spPr bwMode="auto">
          <a:xfrm>
            <a:off x="0" y="3938588"/>
            <a:ext cx="12192000" cy="2919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 name="直接连接符 3"/>
          <p:cNvCxnSpPr/>
          <p:nvPr>
            <p:custDataLst>
              <p:tags r:id="rId4"/>
            </p:custDataLst>
          </p:nvPr>
        </p:nvCxnSpPr>
        <p:spPr>
          <a:xfrm flipH="1">
            <a:off x="0" y="2995613"/>
            <a:ext cx="2587625" cy="0"/>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custDataLst>
              <p:tags r:id="rId5"/>
            </p:custDataLst>
          </p:nvPr>
        </p:nvCxnSpPr>
        <p:spPr>
          <a:xfrm flipH="1" flipV="1">
            <a:off x="9605963" y="2995613"/>
            <a:ext cx="2587625" cy="0"/>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hasCustomPrompt="1"/>
            <p:custDataLst>
              <p:tags r:id="rId6"/>
            </p:custDataLst>
          </p:nvPr>
        </p:nvSpPr>
        <p:spPr>
          <a:xfrm>
            <a:off x="2726808" y="2313806"/>
            <a:ext cx="6738385" cy="1448117"/>
          </a:xfrm>
        </p:spPr>
        <p:txBody>
          <a:bodyPr rIns="25400" rtlCol="0" anchor="ctr">
            <a:noAutofit/>
          </a:bodyPr>
          <a:lstStyle>
            <a:lvl1pPr marL="0" marR="0" algn="ctr" defTabSz="914400" rtl="0" eaLnBrk="1" fontAlgn="auto" latinLnBrk="0" hangingPunct="1">
              <a:lnSpc>
                <a:spcPct val="100000"/>
              </a:lnSpc>
              <a:buNone/>
              <a:defRPr kumimoji="0" lang="zh-CN" altLang="en-US" sz="6000" b="0" i="0" u="none" strike="noStrike" kern="1200" cap="none" spc="600" normalizeH="0" baseline="0" noProof="1" dirty="0">
                <a:solidFill>
                  <a:schemeClr val="tx2"/>
                </a:solidFill>
                <a:uFillTx/>
                <a:latin typeface="微软雅黑" panose="020B0503020204020204" charset="-122"/>
                <a:ea typeface="微软雅黑" panose="020B0503020204020204" charset="-122"/>
                <a:cs typeface="+mj-cs"/>
                <a:sym typeface="+mn-ea"/>
              </a:defRPr>
            </a:lvl1pPr>
          </a:lstStyle>
          <a:p>
            <a:pPr lvl="0"/>
            <a:r>
              <a:rPr noProof="1">
                <a:sym typeface="+mn-ea"/>
              </a:rPr>
              <a:t>编辑标题</a:t>
            </a:r>
            <a:endParaRPr noProof="1">
              <a:sym typeface="+mn-ea"/>
            </a:endParaRPr>
          </a:p>
        </p:txBody>
      </p:sp>
      <p:sp>
        <p:nvSpPr>
          <p:cNvPr id="6" name="日期占位符 2"/>
          <p:cNvSpPr>
            <a:spLocks noGrp="1"/>
          </p:cNvSpPr>
          <p:nvPr>
            <p:ph type="dt" sz="half" idx="10"/>
            <p:custDataLst>
              <p:tags r:id="rId7"/>
            </p:custDataLst>
          </p:nvPr>
        </p:nvSpPr>
        <p:spPr/>
        <p:txBody>
          <a:bodyPr/>
          <a:lstStyle>
            <a:lvl1pPr>
              <a:defRPr/>
            </a:lvl1pPr>
          </a:lstStyle>
          <a:p>
            <a:fld id="{760FBDFE-C587-4B4C-A407-44438C67B59E}" type="datetimeFigureOut">
              <a:rPr lang="zh-CN" altLang="en-US"/>
            </a:fld>
            <a:endParaRPr lang="zh-CN" altLang="en-US"/>
          </a:p>
        </p:txBody>
      </p:sp>
      <p:sp>
        <p:nvSpPr>
          <p:cNvPr id="7" name="页脚占位符 3"/>
          <p:cNvSpPr>
            <a:spLocks noGrp="1"/>
          </p:cNvSpPr>
          <p:nvPr>
            <p:ph type="ftr" sz="quarter" idx="11"/>
            <p:custDataLst>
              <p:tags r:id="rId8"/>
            </p:custDataLst>
          </p:nvPr>
        </p:nvSpPr>
        <p:spPr/>
        <p:txBody>
          <a:bodyPr/>
          <a:lstStyle>
            <a:lvl1pPr>
              <a:defRPr/>
            </a:lvl1pPr>
          </a:lstStyle>
          <a:p>
            <a:endParaRPr lang="zh-CN" altLang="en-US"/>
          </a:p>
        </p:txBody>
      </p:sp>
      <p:sp>
        <p:nvSpPr>
          <p:cNvPr id="8" name="灯片编号占位符 4"/>
          <p:cNvSpPr>
            <a:spLocks noGrp="1"/>
          </p:cNvSpPr>
          <p:nvPr>
            <p:ph type="sldNum" sz="quarter" idx="12"/>
            <p:custDataLst>
              <p:tags r:id="rId9"/>
            </p:custDataLst>
          </p:nvPr>
        </p:nvSpPr>
        <p:spPr/>
        <p:txBody>
          <a:bodyPr/>
          <a:lstStyle>
            <a:lvl1pPr>
              <a:defRPr/>
            </a:lvl1pPr>
          </a:lstStyle>
          <a:p>
            <a:fld id="{1F416EC6-90A0-4FF7-BF22-87F915FB23BB}" type="slidenum">
              <a:rPr lang="zh-CN" altLang="en-US"/>
            </a:fld>
            <a:endParaRPr lang="zh-CN" altLang="en-US"/>
          </a:p>
        </p:txBody>
      </p:sp>
    </p:spTree>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69882" y="443234"/>
            <a:ext cx="10852237" cy="441964"/>
          </a:xfrm>
        </p:spPr>
        <p:txBody>
          <a:bodyPr rtlCol="0">
            <a:noAutofit/>
          </a:bodyPr>
          <a:lstStyle>
            <a:lvl1pPr marL="0" marR="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微软雅黑" panose="020B0503020204020204" charset="-122"/>
                <a:ea typeface="微软雅黑" panose="020B0503020204020204" charset="-122"/>
                <a:cs typeface="+mj-cs"/>
                <a:sym typeface="+mn-ea"/>
              </a:defRPr>
            </a:lvl1pPr>
          </a:lstStyle>
          <a:p>
            <a:pPr lvl="0"/>
            <a:r>
              <a:rPr lang="zh-CN" altLang="en-US" noProof="1">
                <a:sym typeface="+mn-ea"/>
              </a:rPr>
              <a:t>单击此处编辑母版标题样式</a:t>
            </a:r>
            <a:endParaRPr noProof="1">
              <a:sym typeface="+mn-ea"/>
            </a:endParaRPr>
          </a:p>
        </p:txBody>
      </p:sp>
      <p:sp>
        <p:nvSpPr>
          <p:cNvPr id="3" name="内容占位符 2"/>
          <p:cNvSpPr>
            <a:spLocks noGrp="1"/>
          </p:cNvSpPr>
          <p:nvPr>
            <p:ph idx="1"/>
            <p:custDataLst>
              <p:tags r:id="rId3"/>
            </p:custDataLst>
          </p:nvPr>
        </p:nvSpPr>
        <p:spPr>
          <a:xfrm>
            <a:off x="669882" y="952508"/>
            <a:ext cx="10852237" cy="5388907"/>
          </a:xfrm>
        </p:spPr>
        <p:txBody>
          <a:bodyPr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5pPr>
          </a:lstStyle>
          <a:p>
            <a:pPr lvl="0"/>
            <a:r>
              <a:rPr lang="zh-CN" altLang="en-US" noProof="1">
                <a:sym typeface="+mn-ea"/>
              </a:rPr>
              <a:t>单击此处编辑母版文本样式</a:t>
            </a:r>
            <a:endParaRPr lang="zh-CN" altLang="en-US" noProof="1">
              <a:sym typeface="+mn-ea"/>
            </a:endParaRPr>
          </a:p>
          <a:p>
            <a:pPr lvl="1"/>
            <a:r>
              <a:rPr lang="zh-CN" altLang="en-US" noProof="1">
                <a:sym typeface="+mn-ea"/>
              </a:rPr>
              <a:t>第二级</a:t>
            </a:r>
            <a:endParaRPr lang="zh-CN" altLang="en-US" noProof="1">
              <a:sym typeface="+mn-ea"/>
            </a:endParaRPr>
          </a:p>
          <a:p>
            <a:pPr lvl="2"/>
            <a:r>
              <a:rPr lang="zh-CN" altLang="en-US" noProof="1">
                <a:sym typeface="+mn-ea"/>
              </a:rPr>
              <a:t>第三级</a:t>
            </a:r>
            <a:endParaRPr lang="zh-CN" altLang="en-US" noProof="1">
              <a:sym typeface="+mn-ea"/>
            </a:endParaRPr>
          </a:p>
          <a:p>
            <a:pPr lvl="3"/>
            <a:r>
              <a:rPr lang="zh-CN" altLang="en-US" noProof="1">
                <a:sym typeface="+mn-ea"/>
              </a:rPr>
              <a:t>第四级</a:t>
            </a:r>
            <a:endParaRPr lang="zh-CN" altLang="en-US" noProof="1">
              <a:sym typeface="+mn-ea"/>
            </a:endParaRPr>
          </a:p>
          <a:p>
            <a:pPr lvl="4"/>
            <a:r>
              <a:rPr lang="zh-CN" altLang="en-US" noProof="1">
                <a:sym typeface="+mn-ea"/>
              </a:rPr>
              <a:t>第五级</a:t>
            </a:r>
            <a:endParaRPr noProof="1">
              <a:sym typeface="+mn-ea"/>
            </a:endParaRPr>
          </a:p>
        </p:txBody>
      </p:sp>
      <p:sp>
        <p:nvSpPr>
          <p:cNvPr id="4" name="日期占位符 3"/>
          <p:cNvSpPr>
            <a:spLocks noGrp="1"/>
          </p:cNvSpPr>
          <p:nvPr>
            <p:ph type="dt" sz="half" idx="10"/>
            <p:custDataLst>
              <p:tags r:id="rId4"/>
            </p:custDataLst>
          </p:nvPr>
        </p:nvSpPr>
        <p:spPr/>
        <p:txBody>
          <a:bodyPr/>
          <a:lstStyle>
            <a:lvl1pPr>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lvl1pPr>
              <a:defRPr/>
            </a:lvl1pPr>
          </a:lstStyle>
          <a:p>
            <a:endParaRPr lang="zh-CN" altLang="en-US"/>
          </a:p>
        </p:txBody>
      </p:sp>
      <p:sp>
        <p:nvSpPr>
          <p:cNvPr id="6" name="灯片编号占位符 5"/>
          <p:cNvSpPr>
            <a:spLocks noGrp="1"/>
          </p:cNvSpPr>
          <p:nvPr>
            <p:ph type="sldNum" sz="quarter" idx="12"/>
            <p:custDataLst>
              <p:tags r:id="rId6"/>
            </p:custDataLst>
          </p:nvPr>
        </p:nvSpPr>
        <p:spPr/>
        <p:txBody>
          <a:bodyPr/>
          <a:lstStyle>
            <a:lvl1pPr>
              <a:defRPr/>
            </a:lvl1pPr>
          </a:lstStyle>
          <a:p>
            <a:fld id="{565CE74E-AB26-4998-AD42-012C4C1AD076}" type="slidenum">
              <a:rPr lang="zh-CN" altLang="en-US" smtClean="0"/>
            </a:fld>
            <a:endParaRPr lang="zh-CN" altLang="en-US"/>
          </a:p>
        </p:txBody>
      </p:sp>
    </p:spTree>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4" name="矩形 3"/>
          <p:cNvSpPr/>
          <p:nvPr>
            <p:custDataLst>
              <p:tags r:id="rId2"/>
            </p:custDataLst>
          </p:nvPr>
        </p:nvSpPr>
        <p:spPr>
          <a:xfrm>
            <a:off x="3038475" y="2284413"/>
            <a:ext cx="6115050" cy="76676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noProof="1"/>
          </a:p>
        </p:txBody>
      </p:sp>
      <p:pic>
        <p:nvPicPr>
          <p:cNvPr id="5" name="Picture 3" descr="D:\Desktop\素材\素描城市.png"/>
          <p:cNvPicPr>
            <a:picLocks noChangeAspect="1" noChangeArrowheads="1"/>
          </p:cNvPicPr>
          <p:nvPr>
            <p:custDataLst>
              <p:tags r:id="rId3"/>
            </p:custDataLst>
          </p:nvPr>
        </p:nvPicPr>
        <p:blipFill>
          <a:blip r:embed="rId4">
            <a:biLevel thresh="50000"/>
            <a:extLst>
              <a:ext uri="{28A0092B-C50C-407E-A947-70E740481C1C}">
                <a14:useLocalDpi xmlns:a14="http://schemas.microsoft.com/office/drawing/2010/main" val="0"/>
              </a:ext>
            </a:extLst>
          </a:blip>
          <a:srcRect/>
          <a:stretch>
            <a:fillRect/>
          </a:stretch>
        </p:blipFill>
        <p:spPr bwMode="auto">
          <a:xfrm>
            <a:off x="0" y="0"/>
            <a:ext cx="12192000" cy="2284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hasCustomPrompt="1"/>
            <p:custDataLst>
              <p:tags r:id="rId5"/>
            </p:custDataLst>
          </p:nvPr>
        </p:nvSpPr>
        <p:spPr>
          <a:xfrm>
            <a:off x="831850" y="3373606"/>
            <a:ext cx="10515600" cy="1061467"/>
          </a:xfrm>
        </p:spPr>
        <p:txBody>
          <a:bodyPr>
            <a:normAutofit/>
          </a:bodyPr>
          <a:lstStyle>
            <a:lvl1pPr algn="ctr">
              <a:defRPr sz="4800" b="0">
                <a:solidFill>
                  <a:schemeClr val="tx2"/>
                </a:solidFill>
                <a:effectLst/>
              </a:defRPr>
            </a:lvl1pPr>
          </a:lstStyle>
          <a:p>
            <a:r>
              <a:rPr lang="zh-CN" altLang="en-US" noProof="1"/>
              <a:t>单击此处编辑标题</a:t>
            </a:r>
            <a:endParaRPr lang="zh-CN" altLang="en-US" noProof="1"/>
          </a:p>
        </p:txBody>
      </p:sp>
      <p:sp>
        <p:nvSpPr>
          <p:cNvPr id="3" name="文本占位符 2"/>
          <p:cNvSpPr>
            <a:spLocks noGrp="1"/>
          </p:cNvSpPr>
          <p:nvPr>
            <p:ph type="body" idx="1" hasCustomPrompt="1"/>
            <p:custDataLst>
              <p:tags r:id="rId6"/>
            </p:custDataLst>
          </p:nvPr>
        </p:nvSpPr>
        <p:spPr>
          <a:xfrm>
            <a:off x="2207568" y="4527773"/>
            <a:ext cx="7776864" cy="1061467"/>
          </a:xfrm>
        </p:spPr>
        <p:txBody>
          <a:bodyPr>
            <a:normAutofit/>
          </a:bodyPr>
          <a:lstStyle>
            <a:lvl1pPr marL="0" indent="0" algn="ctr">
              <a:buNone/>
              <a:defRPr sz="20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noProof="1"/>
              <a:t>单击此处编辑文本</a:t>
            </a:r>
            <a:endParaRPr lang="zh-CN" altLang="en-US" noProof="1"/>
          </a:p>
        </p:txBody>
      </p:sp>
      <p:sp>
        <p:nvSpPr>
          <p:cNvPr id="6" name="日期占位符 3"/>
          <p:cNvSpPr>
            <a:spLocks noGrp="1"/>
          </p:cNvSpPr>
          <p:nvPr>
            <p:ph type="dt" sz="half" idx="10"/>
            <p:custDataLst>
              <p:tags r:id="rId7"/>
            </p:custDataLst>
          </p:nvPr>
        </p:nvSpPr>
        <p:spPr/>
        <p:txBody>
          <a:bodyPr/>
          <a:lstStyle>
            <a:lvl1pPr>
              <a:defRPr/>
            </a:lvl1pPr>
          </a:lstStyle>
          <a:p>
            <a:fld id="{D997B5FA-0921-464F-AAE1-844C04324D75}" type="datetimeFigureOut">
              <a:rPr lang="zh-CN" altLang="en-US" smtClean="0"/>
            </a:fld>
            <a:endParaRPr lang="zh-CN" altLang="en-US"/>
          </a:p>
        </p:txBody>
      </p:sp>
      <p:sp>
        <p:nvSpPr>
          <p:cNvPr id="7" name="页脚占位符 4"/>
          <p:cNvSpPr>
            <a:spLocks noGrp="1"/>
          </p:cNvSpPr>
          <p:nvPr>
            <p:ph type="ftr" sz="quarter" idx="11"/>
            <p:custDataLst>
              <p:tags r:id="rId8"/>
            </p:custDataLst>
          </p:nvPr>
        </p:nvSpPr>
        <p:spPr/>
        <p:txBody>
          <a:bodyPr/>
          <a:lstStyle>
            <a:lvl1pPr>
              <a:defRPr/>
            </a:lvl1pPr>
          </a:lstStyle>
          <a:p>
            <a:endParaRPr lang="zh-CN" altLang="en-US"/>
          </a:p>
        </p:txBody>
      </p:sp>
      <p:sp>
        <p:nvSpPr>
          <p:cNvPr id="8" name="灯片编号占位符 5"/>
          <p:cNvSpPr>
            <a:spLocks noGrp="1"/>
          </p:cNvSpPr>
          <p:nvPr>
            <p:ph type="sldNum" sz="quarter" idx="12"/>
            <p:custDataLst>
              <p:tags r:id="rId9"/>
            </p:custDataLst>
          </p:nvPr>
        </p:nvSpPr>
        <p:spPr/>
        <p:txBody>
          <a:bodyPr/>
          <a:lstStyle>
            <a:lvl1pPr>
              <a:defRPr/>
            </a:lvl1pPr>
          </a:lstStyle>
          <a:p>
            <a:fld id="{565CE74E-AB26-4998-AD42-012C4C1AD076}" type="slidenum">
              <a:rPr lang="zh-CN" altLang="en-US" smtClean="0"/>
            </a:fld>
            <a:endParaRPr lang="zh-CN" altLang="en-US"/>
          </a:p>
        </p:txBody>
      </p:sp>
    </p:spTree>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69882" y="443234"/>
            <a:ext cx="10852237" cy="441964"/>
          </a:xfrm>
        </p:spPr>
        <p:txBody>
          <a:bodyPr rtlCol="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微软雅黑" panose="020B0503020204020204" charset="-122"/>
                <a:ea typeface="微软雅黑" panose="020B0503020204020204" charset="-122"/>
                <a:cs typeface="+mj-cs"/>
                <a:sym typeface="+mn-ea"/>
              </a:defRPr>
            </a:lvl1pPr>
          </a:lstStyle>
          <a:p>
            <a:pPr lvl="0"/>
            <a:r>
              <a:rPr lang="zh-CN" altLang="en-US" noProof="1">
                <a:sym typeface="+mn-ea"/>
              </a:rPr>
              <a:t>单击此处编辑母版标题样式</a:t>
            </a:r>
            <a:endParaRPr noProof="1">
              <a:sym typeface="+mn-ea"/>
            </a:endParaRPr>
          </a:p>
        </p:txBody>
      </p:sp>
      <p:sp>
        <p:nvSpPr>
          <p:cNvPr id="3" name="内容占位符 2"/>
          <p:cNvSpPr>
            <a:spLocks noGrp="1"/>
          </p:cNvSpPr>
          <p:nvPr>
            <p:ph sz="half" idx="1"/>
            <p:custDataLst>
              <p:tags r:id="rId3"/>
            </p:custDataLst>
          </p:nvPr>
        </p:nvSpPr>
        <p:spPr>
          <a:xfrm>
            <a:off x="669930" y="952508"/>
            <a:ext cx="5283242" cy="5388907"/>
          </a:xfrm>
        </p:spPr>
        <p:txBody>
          <a:bodyPr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5pPr>
          </a:lstStyle>
          <a:p>
            <a:pPr lvl="0"/>
            <a:r>
              <a:rPr lang="zh-CN" altLang="en-US" noProof="1">
                <a:sym typeface="+mn-ea"/>
              </a:rPr>
              <a:t>单击此处编辑母版文本样式</a:t>
            </a:r>
            <a:endParaRPr lang="zh-CN" altLang="en-US" noProof="1">
              <a:sym typeface="+mn-ea"/>
            </a:endParaRPr>
          </a:p>
          <a:p>
            <a:pPr lvl="1"/>
            <a:r>
              <a:rPr lang="zh-CN" altLang="en-US" noProof="1">
                <a:sym typeface="+mn-ea"/>
              </a:rPr>
              <a:t>第二级</a:t>
            </a:r>
            <a:endParaRPr lang="zh-CN" altLang="en-US" noProof="1">
              <a:sym typeface="+mn-ea"/>
            </a:endParaRPr>
          </a:p>
          <a:p>
            <a:pPr lvl="2"/>
            <a:r>
              <a:rPr lang="zh-CN" altLang="en-US" noProof="1">
                <a:sym typeface="+mn-ea"/>
              </a:rPr>
              <a:t>第三级</a:t>
            </a:r>
            <a:endParaRPr lang="zh-CN" altLang="en-US" noProof="1">
              <a:sym typeface="+mn-ea"/>
            </a:endParaRPr>
          </a:p>
          <a:p>
            <a:pPr lvl="3"/>
            <a:r>
              <a:rPr lang="zh-CN" altLang="en-US" noProof="1">
                <a:sym typeface="+mn-ea"/>
              </a:rPr>
              <a:t>第四级</a:t>
            </a:r>
            <a:endParaRPr lang="zh-CN" altLang="en-US" noProof="1">
              <a:sym typeface="+mn-ea"/>
            </a:endParaRPr>
          </a:p>
          <a:p>
            <a:pPr lvl="4"/>
            <a:r>
              <a:rPr lang="zh-CN" altLang="en-US" noProof="1">
                <a:sym typeface="+mn-ea"/>
              </a:rPr>
              <a:t>第五级</a:t>
            </a:r>
            <a:endParaRPr noProof="1">
              <a:sym typeface="+mn-ea"/>
            </a:endParaRPr>
          </a:p>
        </p:txBody>
      </p:sp>
      <p:sp>
        <p:nvSpPr>
          <p:cNvPr id="4" name="内容占位符 3"/>
          <p:cNvSpPr>
            <a:spLocks noGrp="1"/>
          </p:cNvSpPr>
          <p:nvPr>
            <p:ph sz="half" idx="2"/>
            <p:custDataLst>
              <p:tags r:id="rId4"/>
            </p:custDataLst>
          </p:nvPr>
        </p:nvSpPr>
        <p:spPr>
          <a:xfrm>
            <a:off x="6238877" y="952508"/>
            <a:ext cx="5283242" cy="5388907"/>
          </a:xfrm>
        </p:spPr>
        <p:txBody>
          <a:bodyPr>
            <a:noAutofit/>
          </a:bodyPr>
          <a:lstStyle>
            <a:lvl1pPr>
              <a:defRPr sz="1600">
                <a:latin typeface="微软雅黑" panose="020B0503020204020204" charset="-122"/>
                <a:ea typeface="微软雅黑" panose="020B0503020204020204" charset="-122"/>
              </a:defRPr>
            </a:lvl1pPr>
            <a:lvl2pPr>
              <a:defRPr sz="1600">
                <a:latin typeface="微软雅黑" panose="020B0503020204020204" charset="-122"/>
                <a:ea typeface="微软雅黑" panose="020B0503020204020204" charset="-122"/>
              </a:defRPr>
            </a:lvl2pPr>
            <a:lvl3pPr>
              <a:defRPr sz="1600">
                <a:latin typeface="微软雅黑" panose="020B0503020204020204" charset="-122"/>
                <a:ea typeface="微软雅黑" panose="020B0503020204020204" charset="-122"/>
              </a:defRPr>
            </a:lvl3pPr>
            <a:lvl4pPr>
              <a:defRPr sz="1600">
                <a:latin typeface="微软雅黑" panose="020B0503020204020204" charset="-122"/>
                <a:ea typeface="微软雅黑" panose="020B0503020204020204" charset="-122"/>
              </a:defRPr>
            </a:lvl4pPr>
            <a:lvl5pPr>
              <a:defRPr sz="1600">
                <a:latin typeface="微软雅黑" panose="020B0503020204020204" charset="-122"/>
                <a:ea typeface="微软雅黑" panose="020B0503020204020204" charset="-122"/>
              </a:defRPr>
            </a:lvl5p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5" name="日期占位符 3"/>
          <p:cNvSpPr>
            <a:spLocks noGrp="1"/>
          </p:cNvSpPr>
          <p:nvPr>
            <p:ph type="dt" sz="half" idx="10"/>
            <p:custDataLst>
              <p:tags r:id="rId5"/>
            </p:custDataLst>
          </p:nvPr>
        </p:nvSpPr>
        <p:spPr/>
        <p:txBody>
          <a:bodyPr/>
          <a:lstStyle>
            <a:lvl1pPr>
              <a:defRPr/>
            </a:lvl1pPr>
          </a:lstStyle>
          <a:p>
            <a:fld id="{D997B5FA-0921-464F-AAE1-844C04324D75}" type="datetimeFigureOut">
              <a:rPr lang="zh-CN" altLang="en-US" smtClean="0"/>
            </a:fld>
            <a:endParaRPr lang="zh-CN" altLang="en-US"/>
          </a:p>
        </p:txBody>
      </p:sp>
      <p:sp>
        <p:nvSpPr>
          <p:cNvPr id="6" name="页脚占位符 4"/>
          <p:cNvSpPr>
            <a:spLocks noGrp="1"/>
          </p:cNvSpPr>
          <p:nvPr>
            <p:ph type="ftr" sz="quarter" idx="11"/>
            <p:custDataLst>
              <p:tags r:id="rId6"/>
            </p:custDataLst>
          </p:nvPr>
        </p:nvSpPr>
        <p:spPr/>
        <p:txBody>
          <a:bodyPr/>
          <a:lstStyle>
            <a:lvl1pPr>
              <a:defRPr/>
            </a:lvl1pPr>
          </a:lstStyle>
          <a:p>
            <a:endParaRPr lang="zh-CN" altLang="en-US"/>
          </a:p>
        </p:txBody>
      </p:sp>
      <p:sp>
        <p:nvSpPr>
          <p:cNvPr id="7" name="灯片编号占位符 5"/>
          <p:cNvSpPr>
            <a:spLocks noGrp="1"/>
          </p:cNvSpPr>
          <p:nvPr>
            <p:ph type="sldNum" sz="quarter" idx="12"/>
            <p:custDataLst>
              <p:tags r:id="rId7"/>
            </p:custDataLst>
          </p:nvPr>
        </p:nvSpPr>
        <p:spPr/>
        <p:txBody>
          <a:bodyPr/>
          <a:lstStyle>
            <a:lvl1pPr>
              <a:defRPr/>
            </a:lvl1pPr>
          </a:lstStyle>
          <a:p>
            <a:fld id="{565CE74E-AB26-4998-AD42-012C4C1AD076}" type="slidenum">
              <a:rPr lang="zh-CN" altLang="en-US" smtClean="0"/>
            </a:fld>
            <a:endParaRPr lang="zh-CN" altLang="en-US"/>
          </a:p>
        </p:txBody>
      </p:sp>
    </p:spTree>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69882" y="443234"/>
            <a:ext cx="10852237" cy="441964"/>
          </a:xfrm>
        </p:spPr>
        <p:txBody>
          <a:bodyPr rtlCol="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微软雅黑" panose="020B0503020204020204" charset="-122"/>
                <a:ea typeface="微软雅黑" panose="020B0503020204020204" charset="-122"/>
                <a:cs typeface="+mj-cs"/>
                <a:sym typeface="+mn-ea"/>
              </a:defRPr>
            </a:lvl1pPr>
          </a:lstStyle>
          <a:p>
            <a:pPr lvl="0"/>
            <a:r>
              <a:rPr lang="zh-CN" altLang="en-US" noProof="1">
                <a:sym typeface="+mn-ea"/>
              </a:rPr>
              <a:t>单击此处编辑母版标题样式</a:t>
            </a:r>
            <a:endParaRPr noProof="1">
              <a:sym typeface="+mn-ea"/>
            </a:endParaRPr>
          </a:p>
        </p:txBody>
      </p:sp>
      <p:sp>
        <p:nvSpPr>
          <p:cNvPr id="3" name="文本占位符 2"/>
          <p:cNvSpPr>
            <a:spLocks noGrp="1"/>
          </p:cNvSpPr>
          <p:nvPr>
            <p:ph type="body" idx="1" hasCustomPrompt="1"/>
            <p:custDataLst>
              <p:tags r:id="rId3"/>
            </p:custDataLst>
          </p:nvPr>
        </p:nvSpPr>
        <p:spPr>
          <a:xfrm>
            <a:off x="669930" y="952508"/>
            <a:ext cx="5283242" cy="381003"/>
          </a:xfrm>
        </p:spPr>
        <p:txBody>
          <a:bodyPr tIns="38100" rIns="76200" bIns="38100">
            <a:noAutofit/>
          </a:bodyPr>
          <a:lstStyle>
            <a:lvl1pPr marL="0" indent="0" eaLnBrk="1" fontAlgn="auto" latinLnBrk="0" hangingPunct="1">
              <a:lnSpc>
                <a:spcPct val="100000"/>
              </a:lnSpc>
              <a:spcAft>
                <a:spcPts val="0"/>
              </a:spcAft>
              <a:buNone/>
              <a:defRPr sz="2000" b="0" u="none" strike="noStrike" kern="1200" cap="none" spc="200" normalizeH="0" baseline="0">
                <a:solidFill>
                  <a:schemeClr val="tx1"/>
                </a:solidFill>
                <a:uFillTx/>
                <a:latin typeface="微软雅黑" panose="020B0503020204020204" charset="-122"/>
                <a:ea typeface="微软雅黑" panose="020B050302020402020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单击此处编辑文本</a:t>
            </a:r>
            <a:endParaRPr lang="zh-CN" altLang="en-US" noProof="1"/>
          </a:p>
        </p:txBody>
      </p:sp>
      <p:sp>
        <p:nvSpPr>
          <p:cNvPr id="4" name="内容占位符 3"/>
          <p:cNvSpPr>
            <a:spLocks noGrp="1"/>
          </p:cNvSpPr>
          <p:nvPr>
            <p:ph sz="half" idx="2"/>
            <p:custDataLst>
              <p:tags r:id="rId4"/>
            </p:custDataLst>
          </p:nvPr>
        </p:nvSpPr>
        <p:spPr>
          <a:xfrm>
            <a:off x="669925" y="1406525"/>
            <a:ext cx="5283200" cy="4934752"/>
          </a:xfrm>
        </p:spPr>
        <p:txBody>
          <a:bodyPr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5pPr>
          </a:lstStyle>
          <a:p>
            <a:pPr lvl="0"/>
            <a:r>
              <a:rPr lang="zh-CN" altLang="en-US" noProof="1">
                <a:sym typeface="+mn-ea"/>
              </a:rPr>
              <a:t>单击此处编辑母版文本样式</a:t>
            </a:r>
            <a:endParaRPr lang="zh-CN" altLang="en-US" noProof="1">
              <a:sym typeface="+mn-ea"/>
            </a:endParaRPr>
          </a:p>
          <a:p>
            <a:pPr lvl="1"/>
            <a:r>
              <a:rPr lang="zh-CN" altLang="en-US" noProof="1">
                <a:sym typeface="+mn-ea"/>
              </a:rPr>
              <a:t>第二级</a:t>
            </a:r>
            <a:endParaRPr lang="zh-CN" altLang="en-US" noProof="1">
              <a:sym typeface="+mn-ea"/>
            </a:endParaRPr>
          </a:p>
          <a:p>
            <a:pPr lvl="2"/>
            <a:r>
              <a:rPr lang="zh-CN" altLang="en-US" noProof="1">
                <a:sym typeface="+mn-ea"/>
              </a:rPr>
              <a:t>第三级</a:t>
            </a:r>
            <a:endParaRPr lang="zh-CN" altLang="en-US" noProof="1">
              <a:sym typeface="+mn-ea"/>
            </a:endParaRPr>
          </a:p>
          <a:p>
            <a:pPr lvl="3"/>
            <a:r>
              <a:rPr lang="zh-CN" altLang="en-US" noProof="1">
                <a:sym typeface="+mn-ea"/>
              </a:rPr>
              <a:t>第四级</a:t>
            </a:r>
            <a:endParaRPr lang="zh-CN" altLang="en-US" noProof="1">
              <a:sym typeface="+mn-ea"/>
            </a:endParaRPr>
          </a:p>
          <a:p>
            <a:pPr lvl="4"/>
            <a:r>
              <a:rPr lang="zh-CN" altLang="en-US" noProof="1">
                <a:sym typeface="+mn-ea"/>
              </a:rPr>
              <a:t>第五级</a:t>
            </a:r>
            <a:endParaRPr noProof="1">
              <a:sym typeface="+mn-ea"/>
            </a:endParaRPr>
          </a:p>
        </p:txBody>
      </p:sp>
      <p:sp>
        <p:nvSpPr>
          <p:cNvPr id="5" name="文本占位符 4"/>
          <p:cNvSpPr>
            <a:spLocks noGrp="1"/>
          </p:cNvSpPr>
          <p:nvPr>
            <p:ph type="body" sz="quarter" idx="3" hasCustomPrompt="1"/>
            <p:custDataLst>
              <p:tags r:id="rId5"/>
            </p:custDataLst>
          </p:nvPr>
        </p:nvSpPr>
        <p:spPr>
          <a:xfrm>
            <a:off x="6235750" y="952508"/>
            <a:ext cx="5283242" cy="381003"/>
          </a:xfrm>
        </p:spPr>
        <p:txBody>
          <a:bodyPr tIns="38100" rIns="76200" bIns="38100" rtlCol="0">
            <a:no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0" i="0" u="none" strike="noStrike" kern="1200" cap="none" spc="200" normalizeH="0" baseline="0" noProof="1" dirty="0">
                <a:solidFill>
                  <a:schemeClr val="tx1"/>
                </a:solidFill>
                <a:uFillTx/>
                <a:latin typeface="微软雅黑" panose="020B0503020204020204" charset="-122"/>
                <a:ea typeface="微软雅黑" panose="020B0503020204020204"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noProof="1">
                <a:sym typeface="+mn-ea"/>
              </a:rPr>
              <a:t>单击此处编辑文本</a:t>
            </a:r>
            <a:endParaRPr noProof="1">
              <a:sym typeface="+mn-ea"/>
            </a:endParaRPr>
          </a:p>
        </p:txBody>
      </p:sp>
      <p:sp>
        <p:nvSpPr>
          <p:cNvPr id="6" name="内容占位符 5"/>
          <p:cNvSpPr>
            <a:spLocks noGrp="1"/>
          </p:cNvSpPr>
          <p:nvPr>
            <p:ph sz="quarter" idx="4"/>
            <p:custDataLst>
              <p:tags r:id="rId6"/>
            </p:custDataLst>
          </p:nvPr>
        </p:nvSpPr>
        <p:spPr>
          <a:xfrm>
            <a:off x="6235750" y="1406525"/>
            <a:ext cx="5283242" cy="4934752"/>
          </a:xfrm>
        </p:spPr>
        <p:txBody>
          <a:bodyPr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5pPr>
          </a:lstStyle>
          <a:p>
            <a:pPr lvl="0"/>
            <a:r>
              <a:rPr lang="zh-CN" altLang="en-US" noProof="1">
                <a:sym typeface="+mn-ea"/>
              </a:rPr>
              <a:t>单击此处编辑母版文本样式</a:t>
            </a:r>
            <a:endParaRPr lang="zh-CN" altLang="en-US" noProof="1">
              <a:sym typeface="+mn-ea"/>
            </a:endParaRPr>
          </a:p>
          <a:p>
            <a:pPr lvl="1"/>
            <a:r>
              <a:rPr lang="zh-CN" altLang="en-US" noProof="1">
                <a:sym typeface="+mn-ea"/>
              </a:rPr>
              <a:t>第二级</a:t>
            </a:r>
            <a:endParaRPr lang="zh-CN" altLang="en-US" noProof="1">
              <a:sym typeface="+mn-ea"/>
            </a:endParaRPr>
          </a:p>
          <a:p>
            <a:pPr lvl="2"/>
            <a:r>
              <a:rPr lang="zh-CN" altLang="en-US" noProof="1">
                <a:sym typeface="+mn-ea"/>
              </a:rPr>
              <a:t>第三级</a:t>
            </a:r>
            <a:endParaRPr lang="zh-CN" altLang="en-US" noProof="1">
              <a:sym typeface="+mn-ea"/>
            </a:endParaRPr>
          </a:p>
          <a:p>
            <a:pPr lvl="3"/>
            <a:r>
              <a:rPr lang="zh-CN" altLang="en-US" noProof="1">
                <a:sym typeface="+mn-ea"/>
              </a:rPr>
              <a:t>第四级</a:t>
            </a:r>
            <a:endParaRPr lang="zh-CN" altLang="en-US" noProof="1">
              <a:sym typeface="+mn-ea"/>
            </a:endParaRPr>
          </a:p>
          <a:p>
            <a:pPr lvl="4"/>
            <a:r>
              <a:rPr lang="zh-CN" altLang="en-US" noProof="1">
                <a:sym typeface="+mn-ea"/>
              </a:rPr>
              <a:t>第五级</a:t>
            </a:r>
            <a:endParaRPr noProof="1">
              <a:sym typeface="+mn-ea"/>
            </a:endParaRPr>
          </a:p>
        </p:txBody>
      </p:sp>
      <p:sp>
        <p:nvSpPr>
          <p:cNvPr id="7" name="日期占位符 3"/>
          <p:cNvSpPr>
            <a:spLocks noGrp="1"/>
          </p:cNvSpPr>
          <p:nvPr>
            <p:ph type="dt" sz="half" idx="10"/>
            <p:custDataLst>
              <p:tags r:id="rId7"/>
            </p:custDataLst>
          </p:nvPr>
        </p:nvSpPr>
        <p:spPr/>
        <p:txBody>
          <a:bodyPr/>
          <a:lstStyle>
            <a:lvl1pPr>
              <a:defRPr/>
            </a:lvl1pPr>
          </a:lstStyle>
          <a:p>
            <a:fld id="{D997B5FA-0921-464F-AAE1-844C04324D75}" type="datetimeFigureOut">
              <a:rPr lang="zh-CN" altLang="en-US" smtClean="0"/>
            </a:fld>
            <a:endParaRPr lang="zh-CN" altLang="en-US"/>
          </a:p>
        </p:txBody>
      </p:sp>
      <p:sp>
        <p:nvSpPr>
          <p:cNvPr id="8" name="页脚占位符 4"/>
          <p:cNvSpPr>
            <a:spLocks noGrp="1"/>
          </p:cNvSpPr>
          <p:nvPr>
            <p:ph type="ftr" sz="quarter" idx="11"/>
            <p:custDataLst>
              <p:tags r:id="rId8"/>
            </p:custDataLst>
          </p:nvPr>
        </p:nvSpPr>
        <p:spPr/>
        <p:txBody>
          <a:bodyPr/>
          <a:lstStyle>
            <a:lvl1pPr>
              <a:defRPr/>
            </a:lvl1pPr>
          </a:lstStyle>
          <a:p>
            <a:endParaRPr lang="zh-CN" altLang="en-US"/>
          </a:p>
        </p:txBody>
      </p:sp>
      <p:sp>
        <p:nvSpPr>
          <p:cNvPr id="9" name="灯片编号占位符 5"/>
          <p:cNvSpPr>
            <a:spLocks noGrp="1"/>
          </p:cNvSpPr>
          <p:nvPr>
            <p:ph type="sldNum" sz="quarter" idx="12"/>
            <p:custDataLst>
              <p:tags r:id="rId9"/>
            </p:custDataLst>
          </p:nvPr>
        </p:nvSpPr>
        <p:spPr/>
        <p:txBody>
          <a:bodyPr/>
          <a:lstStyle>
            <a:lvl1pPr>
              <a:defRPr/>
            </a:lvl1pPr>
          </a:lstStyle>
          <a:p>
            <a:fld id="{565CE74E-AB26-4998-AD42-012C4C1AD076}" type="slidenum">
              <a:rPr lang="zh-CN" altLang="en-US" smtClean="0"/>
            </a:fld>
            <a:endParaRPr lang="zh-CN" altLang="en-US"/>
          </a:p>
        </p:txBody>
      </p:sp>
    </p:spTree>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rtlCol="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微软雅黑" panose="020B0503020204020204" charset="-122"/>
                <a:ea typeface="微软雅黑" panose="020B0503020204020204" charset="-122"/>
                <a:cs typeface="+mj-cs"/>
                <a:sym typeface="+mn-ea"/>
              </a:defRPr>
            </a:lvl1pPr>
          </a:lstStyle>
          <a:p>
            <a:pPr lvl="0"/>
            <a:r>
              <a:rPr lang="zh-CN" altLang="en-US" noProof="1">
                <a:sym typeface="+mn-ea"/>
              </a:rPr>
              <a:t>单击此处编辑母版标题样式</a:t>
            </a:r>
            <a:endParaRPr noProof="1">
              <a:sym typeface="+mn-ea"/>
            </a:endParaRPr>
          </a:p>
        </p:txBody>
      </p:sp>
      <p:sp>
        <p:nvSpPr>
          <p:cNvPr id="3" name="日期占位符 3"/>
          <p:cNvSpPr>
            <a:spLocks noGrp="1"/>
          </p:cNvSpPr>
          <p:nvPr>
            <p:ph type="dt" sz="half" idx="10"/>
            <p:custDataLst>
              <p:tags r:id="rId3"/>
            </p:custDataLst>
          </p:nvPr>
        </p:nvSpPr>
        <p:spPr/>
        <p:txBody>
          <a:bodyPr/>
          <a:lstStyle>
            <a:lvl1pPr>
              <a:defRPr/>
            </a:lvl1pPr>
          </a:lstStyle>
          <a:p>
            <a:fld id="{D997B5FA-0921-464F-AAE1-844C04324D75}" type="datetimeFigureOut">
              <a:rPr lang="zh-CN" altLang="en-US" smtClean="0"/>
            </a:fld>
            <a:endParaRPr lang="zh-CN" altLang="en-US"/>
          </a:p>
        </p:txBody>
      </p:sp>
      <p:sp>
        <p:nvSpPr>
          <p:cNvPr id="4" name="页脚占位符 4"/>
          <p:cNvSpPr>
            <a:spLocks noGrp="1"/>
          </p:cNvSpPr>
          <p:nvPr>
            <p:ph type="ftr" sz="quarter" idx="11"/>
            <p:custDataLst>
              <p:tags r:id="rId4"/>
            </p:custDataLst>
          </p:nvPr>
        </p:nvSpPr>
        <p:spPr/>
        <p:txBody>
          <a:bodyPr/>
          <a:lstStyle>
            <a:lvl1pPr>
              <a:defRPr/>
            </a:lvl1pPr>
          </a:lstStyle>
          <a:p>
            <a:endParaRPr lang="zh-CN" altLang="en-US"/>
          </a:p>
        </p:txBody>
      </p:sp>
      <p:sp>
        <p:nvSpPr>
          <p:cNvPr id="5" name="灯片编号占位符 5"/>
          <p:cNvSpPr>
            <a:spLocks noGrp="1"/>
          </p:cNvSpPr>
          <p:nvPr>
            <p:ph type="sldNum" sz="quarter" idx="12"/>
            <p:custDataLst>
              <p:tags r:id="rId5"/>
            </p:custDataLst>
          </p:nvPr>
        </p:nvSpPr>
        <p:spPr/>
        <p:txBody>
          <a:bodyPr/>
          <a:lstStyle>
            <a:lvl1pPr>
              <a:defRPr/>
            </a:lvl1pPr>
          </a:lstStyle>
          <a:p>
            <a:fld id="{565CE74E-AB26-4998-AD42-012C4C1AD076}" type="slidenum">
              <a:rPr lang="zh-CN" altLang="en-US" smtClean="0"/>
            </a:fld>
            <a:endParaRPr lang="zh-CN" altLang="en-US"/>
          </a:p>
        </p:txBody>
      </p:sp>
    </p:spTree>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custDataLst>
              <p:tags r:id="rId2"/>
            </p:custDataLst>
          </p:nvPr>
        </p:nvSpPr>
        <p:spPr/>
        <p:txBody>
          <a:bodyPr/>
          <a:lstStyle>
            <a:lvl1pPr>
              <a:defRPr/>
            </a:lvl1pPr>
          </a:lstStyle>
          <a:p>
            <a:fld id="{D997B5FA-0921-464F-AAE1-844C04324D75}" type="datetimeFigureOut">
              <a:rPr lang="zh-CN" altLang="en-US" smtClean="0"/>
            </a:fld>
            <a:endParaRPr lang="zh-CN" altLang="en-US"/>
          </a:p>
        </p:txBody>
      </p:sp>
      <p:sp>
        <p:nvSpPr>
          <p:cNvPr id="3" name="页脚占位符 4"/>
          <p:cNvSpPr>
            <a:spLocks noGrp="1"/>
          </p:cNvSpPr>
          <p:nvPr>
            <p:ph type="ftr" sz="quarter" idx="11"/>
            <p:custDataLst>
              <p:tags r:id="rId3"/>
            </p:custDataLst>
          </p:nvPr>
        </p:nvSpPr>
        <p:spPr/>
        <p:txBody>
          <a:bodyPr/>
          <a:lstStyle>
            <a:lvl1pPr>
              <a:defRPr/>
            </a:lvl1pPr>
          </a:lstStyle>
          <a:p>
            <a:endParaRPr lang="zh-CN" altLang="en-US"/>
          </a:p>
        </p:txBody>
      </p:sp>
      <p:sp>
        <p:nvSpPr>
          <p:cNvPr id="4" name="灯片编号占位符 5"/>
          <p:cNvSpPr>
            <a:spLocks noGrp="1"/>
          </p:cNvSpPr>
          <p:nvPr>
            <p:ph type="sldNum" sz="quarter" idx="12"/>
            <p:custDataLst>
              <p:tags r:id="rId4"/>
            </p:custDataLst>
          </p:nvPr>
        </p:nvSpPr>
        <p:spPr/>
        <p:txBody>
          <a:bodyPr/>
          <a:lstStyle>
            <a:lvl1pPr>
              <a:defRPr/>
            </a:lvl1pPr>
          </a:lstStyle>
          <a:p>
            <a:fld id="{565CE74E-AB26-4998-AD42-012C4C1AD076}" type="slidenum">
              <a:rPr lang="zh-CN" altLang="en-US" smtClean="0"/>
            </a:fld>
            <a:endParaRPr lang="zh-CN" altLang="en-US"/>
          </a:p>
        </p:txBody>
      </p:sp>
    </p:spTree>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69930" y="443234"/>
            <a:ext cx="10852237" cy="441964"/>
          </a:xfrm>
        </p:spPr>
        <p:txBody>
          <a:bodyPr rtlCol="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微软雅黑" panose="020B0503020204020204" charset="-122"/>
                <a:ea typeface="微软雅黑" panose="020B0503020204020204" charset="-122"/>
                <a:cs typeface="+mj-cs"/>
                <a:sym typeface="+mn-ea"/>
              </a:defRPr>
            </a:lvl1pPr>
          </a:lstStyle>
          <a:p>
            <a:pPr lvl="0"/>
            <a:r>
              <a:rPr lang="zh-CN" altLang="en-US" noProof="1">
                <a:sym typeface="+mn-ea"/>
              </a:rPr>
              <a:t>单击此处编辑母版标题样式</a:t>
            </a:r>
            <a:endParaRPr noProof="1">
              <a:sym typeface="+mn-ea"/>
            </a:endParaRPr>
          </a:p>
        </p:txBody>
      </p:sp>
      <p:sp>
        <p:nvSpPr>
          <p:cNvPr id="3" name="图片占位符 2"/>
          <p:cNvSpPr>
            <a:spLocks noGrp="1"/>
          </p:cNvSpPr>
          <p:nvPr>
            <p:ph type="pic" idx="1"/>
            <p:custDataLst>
              <p:tags r:id="rId3"/>
            </p:custDataLst>
          </p:nvPr>
        </p:nvSpPr>
        <p:spPr>
          <a:xfrm>
            <a:off x="669930" y="952508"/>
            <a:ext cx="5283242" cy="5388907"/>
          </a:xfrm>
        </p:spPr>
        <p:txBody>
          <a:bodyPr rtlCol="0">
            <a:no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r>
              <a:rPr lang="zh-CN" altLang="en-US" noProof="1">
                <a:sym typeface="+mn-ea"/>
              </a:rPr>
              <a:t>单击图标添加图片</a:t>
            </a:r>
            <a:endParaRPr noProof="1">
              <a:sym typeface="+mn-ea"/>
            </a:endParaRPr>
          </a:p>
        </p:txBody>
      </p:sp>
      <p:sp>
        <p:nvSpPr>
          <p:cNvPr id="4" name="文本占位符 3"/>
          <p:cNvSpPr>
            <a:spLocks noGrp="1"/>
          </p:cNvSpPr>
          <p:nvPr>
            <p:ph type="body" sz="half" idx="2"/>
            <p:custDataLst>
              <p:tags r:id="rId4"/>
            </p:custDataLst>
          </p:nvPr>
        </p:nvSpPr>
        <p:spPr>
          <a:xfrm>
            <a:off x="6238925" y="952508"/>
            <a:ext cx="5283242" cy="5388907"/>
          </a:xfrm>
        </p:spPr>
        <p:txBody>
          <a:bodyPr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1pPr>
          </a:lstStyle>
          <a:p>
            <a:pPr lvl="0"/>
            <a:r>
              <a:rPr lang="zh-CN" altLang="en-US" noProof="1">
                <a:sym typeface="+mn-ea"/>
              </a:rPr>
              <a:t>单击此处编辑母版文本样式</a:t>
            </a:r>
            <a:endParaRPr lang="zh-CN" altLang="en-US" noProof="1">
              <a:sym typeface="+mn-ea"/>
            </a:endParaRPr>
          </a:p>
        </p:txBody>
      </p:sp>
      <p:sp>
        <p:nvSpPr>
          <p:cNvPr id="5" name="日期占位符 3"/>
          <p:cNvSpPr>
            <a:spLocks noGrp="1"/>
          </p:cNvSpPr>
          <p:nvPr>
            <p:ph type="dt" sz="half" idx="10"/>
            <p:custDataLst>
              <p:tags r:id="rId5"/>
            </p:custDataLst>
          </p:nvPr>
        </p:nvSpPr>
        <p:spPr/>
        <p:txBody>
          <a:bodyPr/>
          <a:lstStyle>
            <a:lvl1pPr>
              <a:defRPr/>
            </a:lvl1pPr>
          </a:lstStyle>
          <a:p>
            <a:fld id="{D997B5FA-0921-464F-AAE1-844C04324D75}" type="datetimeFigureOut">
              <a:rPr lang="zh-CN" altLang="en-US" smtClean="0"/>
            </a:fld>
            <a:endParaRPr lang="zh-CN" altLang="en-US"/>
          </a:p>
        </p:txBody>
      </p:sp>
      <p:sp>
        <p:nvSpPr>
          <p:cNvPr id="6" name="页脚占位符 4"/>
          <p:cNvSpPr>
            <a:spLocks noGrp="1"/>
          </p:cNvSpPr>
          <p:nvPr>
            <p:ph type="ftr" sz="quarter" idx="11"/>
            <p:custDataLst>
              <p:tags r:id="rId6"/>
            </p:custDataLst>
          </p:nvPr>
        </p:nvSpPr>
        <p:spPr/>
        <p:txBody>
          <a:bodyPr/>
          <a:lstStyle>
            <a:lvl1pPr>
              <a:defRPr/>
            </a:lvl1pPr>
          </a:lstStyle>
          <a:p>
            <a:endParaRPr lang="zh-CN" altLang="en-US"/>
          </a:p>
        </p:txBody>
      </p:sp>
      <p:sp>
        <p:nvSpPr>
          <p:cNvPr id="7" name="灯片编号占位符 5"/>
          <p:cNvSpPr>
            <a:spLocks noGrp="1"/>
          </p:cNvSpPr>
          <p:nvPr>
            <p:ph type="sldNum" sz="quarter" idx="12"/>
            <p:custDataLst>
              <p:tags r:id="rId7"/>
            </p:custDataLst>
          </p:nvPr>
        </p:nvSpPr>
        <p:spPr/>
        <p:txBody>
          <a:bodyPr/>
          <a:lstStyle>
            <a:lvl1pPr>
              <a:defRPr/>
            </a:lvl1pPr>
          </a:lstStyle>
          <a:p>
            <a:fld id="{565CE74E-AB26-4998-AD42-012C4C1AD076}" type="slidenum">
              <a:rPr lang="zh-CN" altLang="en-US" smtClean="0"/>
            </a:fld>
            <a:endParaRPr lang="zh-CN" altLang="en-US"/>
          </a:p>
        </p:txBody>
      </p:sp>
    </p:spTree>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custDataLst>
              <p:tags r:id="rId2"/>
            </p:custDataLst>
          </p:nvPr>
        </p:nvSpPr>
        <p:spPr>
          <a:xfrm>
            <a:off x="10571135" y="952508"/>
            <a:ext cx="950984" cy="5388907"/>
          </a:xfrm>
        </p:spPr>
        <p:txBody>
          <a:bodyPr vert="eaVert" rtlCol="0" anchor="ctr">
            <a:noAutofit/>
          </a:bodyPr>
          <a:lstStyle>
            <a:lvl1pPr marL="0" marR="0" lvl="0" algn="l" defTabSz="914400" rtl="0" eaLnBrk="1" fontAlgn="auto" latinLnBrk="0" hangingPunct="1">
              <a:lnSpc>
                <a:spcPct val="100000"/>
              </a:lnSpc>
              <a:spcAft>
                <a:spcPts val="0"/>
              </a:spcAft>
              <a:buNone/>
              <a:defRPr kumimoji="0" lang="zh-CN" altLang="en-US" sz="2400" b="1" i="0" u="none" strike="noStrike" kern="1200" cap="none" spc="200" normalizeH="0" baseline="0" noProof="1" dirty="0">
                <a:solidFill>
                  <a:schemeClr val="tx1"/>
                </a:solidFill>
                <a:uFillTx/>
                <a:latin typeface="微软雅黑" panose="020B0503020204020204" charset="-122"/>
                <a:ea typeface="微软雅黑" panose="020B0503020204020204" charset="-122"/>
                <a:cs typeface="+mj-cs"/>
                <a:sym typeface="+mn-ea"/>
              </a:defRPr>
            </a:lvl1pPr>
          </a:lstStyle>
          <a:p>
            <a:pPr lvl="0"/>
            <a:r>
              <a:rPr lang="zh-CN" altLang="en-US" noProof="1">
                <a:sym typeface="+mn-ea"/>
              </a:rPr>
              <a:t>单击此处编辑母版标题样式</a:t>
            </a:r>
            <a:endParaRPr noProof="1">
              <a:sym typeface="+mn-ea"/>
            </a:endParaRPr>
          </a:p>
        </p:txBody>
      </p:sp>
      <p:sp>
        <p:nvSpPr>
          <p:cNvPr id="3" name="竖排文字占位符 2"/>
          <p:cNvSpPr>
            <a:spLocks noGrp="1"/>
          </p:cNvSpPr>
          <p:nvPr>
            <p:ph type="body" orient="vert" idx="1"/>
            <p:custDataLst>
              <p:tags r:id="rId3"/>
            </p:custDataLst>
          </p:nvPr>
        </p:nvSpPr>
        <p:spPr>
          <a:xfrm>
            <a:off x="669925" y="952500"/>
            <a:ext cx="9828101" cy="5388907"/>
          </a:xfrm>
        </p:spPr>
        <p:txBody>
          <a:bodyPr vert="eaVert"/>
          <a:lstStyle>
            <a:lvl1pPr indent="0" eaLnBrk="1" fontAlgn="auto" latinLnBrk="0" hangingPunct="1">
              <a:defRPr>
                <a:latin typeface="微软雅黑" panose="020B0503020204020204" charset="-122"/>
                <a:ea typeface="微软雅黑" panose="020B0503020204020204" charset="-122"/>
              </a:defRPr>
            </a:lvl1pPr>
            <a:lvl2pPr indent="0" eaLnBrk="1" fontAlgn="auto" latinLnBrk="0" hangingPunct="1">
              <a:defRPr>
                <a:latin typeface="微软雅黑" panose="020B0503020204020204" charset="-122"/>
                <a:ea typeface="微软雅黑" panose="020B0503020204020204" charset="-122"/>
              </a:defRPr>
            </a:lvl2pPr>
            <a:lvl3pPr indent="0" eaLnBrk="1" fontAlgn="auto" latinLnBrk="0" hangingPunct="1">
              <a:defRPr>
                <a:latin typeface="微软雅黑" panose="020B0503020204020204" charset="-122"/>
                <a:ea typeface="微软雅黑" panose="020B0503020204020204" charset="-122"/>
              </a:defRPr>
            </a:lvl3pPr>
            <a:lvl4pPr indent="0" eaLnBrk="1" fontAlgn="auto" latinLnBrk="0" hangingPunct="1">
              <a:defRPr>
                <a:latin typeface="微软雅黑" panose="020B0503020204020204" charset="-122"/>
                <a:ea typeface="微软雅黑" panose="020B0503020204020204" charset="-122"/>
              </a:defRPr>
            </a:lvl4pPr>
            <a:lvl5pPr indent="0" eaLnBrk="1" fontAlgn="auto" latinLnBrk="0" hangingPunct="1">
              <a:defRPr>
                <a:latin typeface="微软雅黑" panose="020B0503020204020204" charset="-122"/>
                <a:ea typeface="微软雅黑" panose="020B0503020204020204" charset="-122"/>
              </a:defRPr>
            </a:lvl5p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4" name="日期占位符 3"/>
          <p:cNvSpPr>
            <a:spLocks noGrp="1"/>
          </p:cNvSpPr>
          <p:nvPr>
            <p:ph type="dt" sz="half" idx="10"/>
            <p:custDataLst>
              <p:tags r:id="rId4"/>
            </p:custDataLst>
          </p:nvPr>
        </p:nvSpPr>
        <p:spPr/>
        <p:txBody>
          <a:bodyPr/>
          <a:lstStyle>
            <a:lvl1pPr>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lvl1pPr>
              <a:defRPr/>
            </a:lvl1pPr>
          </a:lstStyle>
          <a:p>
            <a:endParaRPr lang="zh-CN" altLang="en-US"/>
          </a:p>
        </p:txBody>
      </p:sp>
      <p:sp>
        <p:nvSpPr>
          <p:cNvPr id="6" name="灯片编号占位符 5"/>
          <p:cNvSpPr>
            <a:spLocks noGrp="1"/>
          </p:cNvSpPr>
          <p:nvPr>
            <p:ph type="sldNum" sz="quarter" idx="12"/>
            <p:custDataLst>
              <p:tags r:id="rId6"/>
            </p:custDataLst>
          </p:nvPr>
        </p:nvSpPr>
        <p:spPr/>
        <p:txBody>
          <a:bodyPr/>
          <a:lstStyle>
            <a:lvl1pPr>
              <a:defRPr/>
            </a:lvl1pPr>
          </a:lstStyle>
          <a:p>
            <a:fld id="{565CE74E-AB26-4998-AD42-012C4C1AD076}" type="slidenum">
              <a:rPr lang="zh-CN" altLang="en-US" smtClean="0"/>
            </a:fld>
            <a:endParaRPr lang="zh-CN" altLang="en-US"/>
          </a:p>
        </p:txBody>
      </p:sp>
    </p:spTree>
  </p:cSld>
  <p:clrMapOvr>
    <a:masterClrMapping/>
  </p:clrMapOvr>
  <p:hf sldNum="0" hdr="0" ftr="0" dt="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8" Type="http://schemas.openxmlformats.org/officeDocument/2006/relationships/theme" Target="../theme/theme1.xml"/><Relationship Id="rId17" Type="http://schemas.openxmlformats.org/officeDocument/2006/relationships/tags" Target="../tags/tag70.xml"/><Relationship Id="rId16" Type="http://schemas.openxmlformats.org/officeDocument/2006/relationships/tags" Target="../tags/tag69.xml"/><Relationship Id="rId15" Type="http://schemas.openxmlformats.org/officeDocument/2006/relationships/tags" Target="../tags/tag68.xml"/><Relationship Id="rId14" Type="http://schemas.openxmlformats.org/officeDocument/2006/relationships/tags" Target="../tags/tag67.xml"/><Relationship Id="rId13" Type="http://schemas.openxmlformats.org/officeDocument/2006/relationships/tags" Target="../tags/tag66.xml"/><Relationship Id="rId12" Type="http://schemas.openxmlformats.org/officeDocument/2006/relationships/tags" Target="../tags/tag65.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noChangeArrowheads="1"/>
          </p:cNvSpPr>
          <p:nvPr>
            <p:ph type="title" idx="4294967295"/>
            <p:custDataLst>
              <p:tags r:id="rId12"/>
            </p:custDataLst>
          </p:nvPr>
        </p:nvSpPr>
        <p:spPr bwMode="auto">
          <a:xfrm>
            <a:off x="669925" y="442913"/>
            <a:ext cx="10852150" cy="442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600" tIns="38100" rIns="76200" bIns="38100" numCol="1" anchor="t" anchorCtr="0" compatLnSpc="1"/>
          <a:lstStyle/>
          <a:p>
            <a:pPr lvl="0"/>
            <a:r>
              <a:rPr lang="zh-CN" altLang="en-US"/>
              <a:t>单击此处编辑母版标题样式</a:t>
            </a:r>
            <a:endParaRPr lang="zh-CN" altLang="en-US"/>
          </a:p>
        </p:txBody>
      </p:sp>
      <p:sp>
        <p:nvSpPr>
          <p:cNvPr id="1027" name="文本占位符 2"/>
          <p:cNvSpPr>
            <a:spLocks noGrp="1" noChangeArrowheads="1"/>
          </p:cNvSpPr>
          <p:nvPr>
            <p:ph type="body" idx="9"/>
            <p:custDataLst>
              <p:tags r:id="rId13"/>
            </p:custDataLst>
          </p:nvPr>
        </p:nvSpPr>
        <p:spPr bwMode="auto">
          <a:xfrm>
            <a:off x="669925" y="952500"/>
            <a:ext cx="10852150" cy="5389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600" tIns="0" rIns="82550" bIns="0" numCol="1" anchor="t" anchorCtr="0" compatLnSpc="1"/>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custDataLst>
              <p:tags r:id="rId14"/>
            </p:custDataLst>
          </p:nvPr>
        </p:nvSpPr>
        <p:spPr>
          <a:xfrm>
            <a:off x="879475" y="6350000"/>
            <a:ext cx="2700338" cy="315913"/>
          </a:xfrm>
          <a:prstGeom prst="rect">
            <a:avLst/>
          </a:prstGeom>
        </p:spPr>
        <p:txBody>
          <a:bodyPr vert="horz" lIns="91440" tIns="45720" rIns="91440" bIns="45720" rtlCol="0" anchor="ctr">
            <a:normAutofit/>
          </a:bodyPr>
          <a:lstStyle>
            <a:lvl1pPr algn="l">
              <a:defRPr sz="1200" noProof="1" smtClean="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custDataLst>
              <p:tags r:id="rId15"/>
            </p:custDataLst>
          </p:nvPr>
        </p:nvSpPr>
        <p:spPr>
          <a:xfrm>
            <a:off x="4116388" y="6350000"/>
            <a:ext cx="3959225" cy="315913"/>
          </a:xfrm>
          <a:prstGeom prst="rect">
            <a:avLst/>
          </a:prstGeom>
        </p:spPr>
        <p:txBody>
          <a:bodyPr vert="horz" lIns="91440" tIns="45720" rIns="91440" bIns="45720" rtlCol="0" anchor="ctr">
            <a:normAutofit/>
          </a:bodyPr>
          <a:lstStyle>
            <a:lvl1pPr algn="ctr">
              <a:defRPr sz="1200" noProof="1">
                <a:solidFill>
                  <a:schemeClr val="tx1">
                    <a:tint val="75000"/>
                  </a:schemeClr>
                </a:solidFill>
              </a:defRPr>
            </a:lvl1pPr>
          </a:lstStyle>
          <a:p>
            <a:endParaRPr lang="zh-CN" altLang="en-US"/>
          </a:p>
        </p:txBody>
      </p:sp>
      <p:sp>
        <p:nvSpPr>
          <p:cNvPr id="6" name="灯片编号占位符 5"/>
          <p:cNvSpPr>
            <a:spLocks noGrp="1"/>
          </p:cNvSpPr>
          <p:nvPr>
            <p:ph type="sldNum" sz="quarter" idx="4"/>
            <p:custDataLst>
              <p:tags r:id="rId16"/>
            </p:custDataLst>
          </p:nvPr>
        </p:nvSpPr>
        <p:spPr>
          <a:xfrm>
            <a:off x="8610600" y="6350000"/>
            <a:ext cx="2700338" cy="315913"/>
          </a:xfrm>
          <a:prstGeom prst="rect">
            <a:avLst/>
          </a:prstGeom>
        </p:spPr>
        <p:txBody>
          <a:bodyPr vert="horz" lIns="91440" tIns="45720" rIns="91440" bIns="45720" rtlCol="0" anchor="ctr">
            <a:normAutofit/>
          </a:bodyPr>
          <a:lstStyle>
            <a:lvl1pPr algn="r">
              <a:defRPr sz="1200" noProof="1" smtClean="0">
                <a:solidFill>
                  <a:schemeClr val="tx1">
                    <a:tint val="75000"/>
                  </a:schemeClr>
                </a:solidFill>
              </a:defRPr>
            </a:lvl1pPr>
          </a:lstStyle>
          <a:p>
            <a:fld id="{565CE74E-AB26-4998-AD42-012C4C1AD076}" type="slidenum">
              <a:rPr lang="zh-CN" altLang="en-US" smtClean="0"/>
            </a:fld>
            <a:endParaRPr lang="zh-CN" altLang="en-US"/>
          </a:p>
        </p:txBody>
      </p:sp>
      <p:sp>
        <p:nvSpPr>
          <p:cNvPr id="2" name="KSO_TEMPLATE" hidden="1"/>
          <p:cNvSpPr/>
          <p:nvPr>
            <p:custDataLst>
              <p:tags r:id="rId17"/>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noProof="1"/>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rtl="0" eaLnBrk="1" fontAlgn="base" hangingPunct="1">
        <a:spcBef>
          <a:spcPct val="0"/>
        </a:spcBef>
        <a:spcAft>
          <a:spcPct val="0"/>
        </a:spcAft>
        <a:defRPr sz="2400" b="1" kern="1200" spc="200">
          <a:solidFill>
            <a:schemeClr val="tx1"/>
          </a:solidFill>
          <a:latin typeface="微软雅黑" panose="020B0503020204020204" charset="-122"/>
          <a:ea typeface="微软雅黑" panose="020B0503020204020204" charset="-122"/>
          <a:cs typeface="+mj-cs"/>
        </a:defRPr>
      </a:lvl1pPr>
      <a:lvl2pPr algn="l" rtl="0" eaLnBrk="1" fontAlgn="base" hangingPunct="1">
        <a:spcBef>
          <a:spcPct val="0"/>
        </a:spcBef>
        <a:spcAft>
          <a:spcPct val="0"/>
        </a:spcAft>
        <a:defRPr sz="2400" b="1">
          <a:solidFill>
            <a:schemeClr val="tx1"/>
          </a:solidFill>
          <a:latin typeface="微软雅黑" panose="020B0503020204020204" charset="-122"/>
          <a:ea typeface="微软雅黑" panose="020B0503020204020204" charset="-122"/>
        </a:defRPr>
      </a:lvl2pPr>
      <a:lvl3pPr algn="l" rtl="0" eaLnBrk="1" fontAlgn="base" hangingPunct="1">
        <a:spcBef>
          <a:spcPct val="0"/>
        </a:spcBef>
        <a:spcAft>
          <a:spcPct val="0"/>
        </a:spcAft>
        <a:defRPr sz="2400" b="1">
          <a:solidFill>
            <a:schemeClr val="tx1"/>
          </a:solidFill>
          <a:latin typeface="微软雅黑" panose="020B0503020204020204" charset="-122"/>
          <a:ea typeface="微软雅黑" panose="020B0503020204020204" charset="-122"/>
        </a:defRPr>
      </a:lvl3pPr>
      <a:lvl4pPr algn="l" rtl="0" eaLnBrk="1" fontAlgn="base" hangingPunct="1">
        <a:spcBef>
          <a:spcPct val="0"/>
        </a:spcBef>
        <a:spcAft>
          <a:spcPct val="0"/>
        </a:spcAft>
        <a:defRPr sz="2400" b="1">
          <a:solidFill>
            <a:schemeClr val="tx1"/>
          </a:solidFill>
          <a:latin typeface="微软雅黑" panose="020B0503020204020204" charset="-122"/>
          <a:ea typeface="微软雅黑" panose="020B0503020204020204" charset="-122"/>
        </a:defRPr>
      </a:lvl4pPr>
      <a:lvl5pPr algn="l" rtl="0" eaLnBrk="1" fontAlgn="base" hangingPunct="1">
        <a:spcBef>
          <a:spcPct val="0"/>
        </a:spcBef>
        <a:spcAft>
          <a:spcPct val="0"/>
        </a:spcAft>
        <a:defRPr sz="2400" b="1">
          <a:solidFill>
            <a:schemeClr val="tx1"/>
          </a:solidFill>
          <a:latin typeface="微软雅黑" panose="020B0503020204020204" charset="-122"/>
          <a:ea typeface="微软雅黑" panose="020B0503020204020204" charset="-122"/>
        </a:defRPr>
      </a:lvl5pPr>
      <a:lvl6pPr marL="457200" algn="l" rtl="0" eaLnBrk="1" fontAlgn="base" hangingPunct="1">
        <a:spcBef>
          <a:spcPct val="0"/>
        </a:spcBef>
        <a:spcAft>
          <a:spcPct val="0"/>
        </a:spcAft>
        <a:defRPr sz="2400" b="1">
          <a:solidFill>
            <a:schemeClr val="tx1"/>
          </a:solidFill>
          <a:latin typeface="微软雅黑" panose="020B0503020204020204" charset="-122"/>
          <a:ea typeface="微软雅黑" panose="020B0503020204020204" charset="-122"/>
        </a:defRPr>
      </a:lvl6pPr>
      <a:lvl7pPr marL="914400" algn="l" rtl="0" eaLnBrk="1" fontAlgn="base" hangingPunct="1">
        <a:spcBef>
          <a:spcPct val="0"/>
        </a:spcBef>
        <a:spcAft>
          <a:spcPct val="0"/>
        </a:spcAft>
        <a:defRPr sz="2400" b="1">
          <a:solidFill>
            <a:schemeClr val="tx1"/>
          </a:solidFill>
          <a:latin typeface="微软雅黑" panose="020B0503020204020204" charset="-122"/>
          <a:ea typeface="微软雅黑" panose="020B0503020204020204" charset="-122"/>
        </a:defRPr>
      </a:lvl7pPr>
      <a:lvl8pPr marL="1371600" algn="l" rtl="0" eaLnBrk="1" fontAlgn="base" hangingPunct="1">
        <a:spcBef>
          <a:spcPct val="0"/>
        </a:spcBef>
        <a:spcAft>
          <a:spcPct val="0"/>
        </a:spcAft>
        <a:defRPr sz="2400" b="1">
          <a:solidFill>
            <a:schemeClr val="tx1"/>
          </a:solidFill>
          <a:latin typeface="微软雅黑" panose="020B0503020204020204" charset="-122"/>
          <a:ea typeface="微软雅黑" panose="020B0503020204020204" charset="-122"/>
        </a:defRPr>
      </a:lvl8pPr>
      <a:lvl9pPr marL="1828800" algn="l" rtl="0" eaLnBrk="1" fontAlgn="base" hangingPunct="1">
        <a:spcBef>
          <a:spcPct val="0"/>
        </a:spcBef>
        <a:spcAft>
          <a:spcPct val="0"/>
        </a:spcAft>
        <a:defRPr sz="2400" b="1">
          <a:solidFill>
            <a:schemeClr val="tx1"/>
          </a:solidFill>
          <a:latin typeface="微软雅黑" panose="020B0503020204020204" charset="-122"/>
          <a:ea typeface="微软雅黑" panose="020B0503020204020204" charset="-122"/>
        </a:defRPr>
      </a:lvl9pPr>
    </p:titleStyle>
    <p:bodyStyle>
      <a:lvl1pPr marL="228600" indent="-228600" algn="l" rtl="0" eaLnBrk="1" fontAlgn="base" hangingPunct="1">
        <a:lnSpc>
          <a:spcPct val="130000"/>
        </a:lnSpc>
        <a:spcBef>
          <a:spcPct val="0"/>
        </a:spcBef>
        <a:spcAft>
          <a:spcPts val="1000"/>
        </a:spcAft>
        <a:buFont typeface="Arial" panose="020B0604020202020204" pitchFamily="34" charset="0"/>
        <a:buChar char="•"/>
        <a:defRPr sz="1600" kern="1200" spc="150">
          <a:solidFill>
            <a:schemeClr val="tx1"/>
          </a:solidFill>
          <a:latin typeface="微软雅黑" panose="020B0503020204020204" charset="-122"/>
          <a:ea typeface="微软雅黑" panose="020B0503020204020204" charset="-122"/>
          <a:cs typeface="+mn-cs"/>
        </a:defRPr>
      </a:lvl1pPr>
      <a:lvl2pPr marL="685800" indent="-228600" algn="l" rtl="0" eaLnBrk="1" fontAlgn="base" hangingPunct="1">
        <a:lnSpc>
          <a:spcPct val="130000"/>
        </a:lnSpc>
        <a:spcBef>
          <a:spcPct val="0"/>
        </a:spcBef>
        <a:spcAft>
          <a:spcPts val="1000"/>
        </a:spcAft>
        <a:buFont typeface="Arial" panose="020B0604020202020204" pitchFamily="34" charset="0"/>
        <a:buChar char="•"/>
        <a:tabLst>
          <a:tab pos="1609725" algn="l"/>
        </a:tabLst>
        <a:defRPr sz="1600" kern="1200" spc="150">
          <a:solidFill>
            <a:schemeClr val="tx1"/>
          </a:solidFill>
          <a:latin typeface="微软雅黑" panose="020B0503020204020204" charset="-122"/>
          <a:ea typeface="微软雅黑" panose="020B0503020204020204" charset="-122"/>
          <a:cs typeface="+mn-cs"/>
        </a:defRPr>
      </a:lvl2pPr>
      <a:lvl3pPr marL="1143000" indent="-228600" algn="l" rtl="0" eaLnBrk="1" fontAlgn="base" hangingPunct="1">
        <a:lnSpc>
          <a:spcPct val="130000"/>
        </a:lnSpc>
        <a:spcBef>
          <a:spcPct val="0"/>
        </a:spcBef>
        <a:spcAft>
          <a:spcPts val="1000"/>
        </a:spcAft>
        <a:buFont typeface="Arial" panose="020B0604020202020204" pitchFamily="34" charset="0"/>
        <a:buChar char="•"/>
        <a:tabLst>
          <a:tab pos="1609725" algn="l"/>
        </a:tabLst>
        <a:defRPr sz="1600" kern="1200" spc="150">
          <a:solidFill>
            <a:schemeClr val="tx1"/>
          </a:solidFill>
          <a:latin typeface="微软雅黑" panose="020B0503020204020204" charset="-122"/>
          <a:ea typeface="微软雅黑" panose="020B0503020204020204" charset="-122"/>
          <a:cs typeface="+mn-cs"/>
        </a:defRPr>
      </a:lvl3pPr>
      <a:lvl4pPr marL="1600200" indent="-228600" algn="l" rtl="0" eaLnBrk="1" fontAlgn="base" hangingPunct="1">
        <a:lnSpc>
          <a:spcPct val="130000"/>
        </a:lnSpc>
        <a:spcBef>
          <a:spcPct val="0"/>
        </a:spcBef>
        <a:spcAft>
          <a:spcPts val="1000"/>
        </a:spcAft>
        <a:buFont typeface="Arial" panose="020B0604020202020204" pitchFamily="34" charset="0"/>
        <a:buChar char="•"/>
        <a:tabLst>
          <a:tab pos="1609725" algn="l"/>
        </a:tabLst>
        <a:defRPr sz="1600" kern="1200" spc="150">
          <a:solidFill>
            <a:schemeClr val="tx1"/>
          </a:solidFill>
          <a:latin typeface="微软雅黑" panose="020B0503020204020204" charset="-122"/>
          <a:ea typeface="微软雅黑" panose="020B0503020204020204" charset="-122"/>
          <a:cs typeface="+mn-cs"/>
        </a:defRPr>
      </a:lvl4pPr>
      <a:lvl5pPr marL="2057400" indent="-228600" algn="l" rtl="0" eaLnBrk="1" fontAlgn="base" hangingPunct="1">
        <a:lnSpc>
          <a:spcPct val="130000"/>
        </a:lnSpc>
        <a:spcBef>
          <a:spcPct val="0"/>
        </a:spcBef>
        <a:spcAft>
          <a:spcPts val="1000"/>
        </a:spcAft>
        <a:buFont typeface="Arial" panose="020B0604020202020204" pitchFamily="34" charset="0"/>
        <a:buChar char="•"/>
        <a:tabLst>
          <a:tab pos="1609725" algn="l"/>
        </a:tabLst>
        <a:defRPr sz="1600" kern="1200" spc="150">
          <a:solidFill>
            <a:schemeClr val="tx1"/>
          </a:solidFill>
          <a:latin typeface="微软雅黑" panose="020B0503020204020204" charset="-122"/>
          <a:ea typeface="微软雅黑" panose="020B0503020204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11.xml"/><Relationship Id="rId1" Type="http://schemas.openxmlformats.org/officeDocument/2006/relationships/image" Target="../media/image11.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11.xml"/><Relationship Id="rId1" Type="http://schemas.openxmlformats.org/officeDocument/2006/relationships/image" Target="../media/image12.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11.xml"/><Relationship Id="rId1" Type="http://schemas.openxmlformats.org/officeDocument/2006/relationships/image" Target="../media/image13.png"/></Relationships>
</file>

<file path=ppt/slides/_rels/slide13.xml.rels><?xml version="1.0" encoding="UTF-8" standalone="yes"?>
<Relationships xmlns="http://schemas.openxmlformats.org/package/2006/relationships"><Relationship Id="rId4" Type="http://schemas.openxmlformats.org/officeDocument/2006/relationships/slideLayout" Target="../slideLayouts/slideLayout11.xml"/><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image" Target="../media/image14.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11.xml"/><Relationship Id="rId1" Type="http://schemas.openxmlformats.org/officeDocument/2006/relationships/image" Target="../media/image17.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11.xml"/><Relationship Id="rId1" Type="http://schemas.openxmlformats.org/officeDocument/2006/relationships/image" Target="../media/image18.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11.xml"/><Relationship Id="rId1" Type="http://schemas.openxmlformats.org/officeDocument/2006/relationships/image" Target="../media/image1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11.xml"/><Relationship Id="rId1" Type="http://schemas.openxmlformats.org/officeDocument/2006/relationships/image" Target="../media/image20.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image" Target="../media/image5.png"/><Relationship Id="rId1"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tags" Target="../tags/tag71.xml"/><Relationship Id="rId1"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image" Target="../media/image8.png"/><Relationship Id="rId1" Type="http://schemas.openxmlformats.org/officeDocument/2006/relationships/image" Target="../media/image7.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11.xml"/><Relationship Id="rId1"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11.xml"/><Relationship Id="rId1"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标题 5"/>
          <p:cNvSpPr>
            <a:spLocks noGrp="1"/>
          </p:cNvSpPr>
          <p:nvPr>
            <p:ph type="ctrTitle"/>
          </p:nvPr>
        </p:nvSpPr>
        <p:spPr>
          <a:xfrm>
            <a:off x="2593390" y="709613"/>
            <a:ext cx="7200800" cy="949878"/>
          </a:xfrm>
        </p:spPr>
        <p:txBody>
          <a:bodyPr/>
          <a:p>
            <a:r>
              <a:rPr lang="zh-CN" altLang="zh-CN">
                <a:cs typeface="微软雅黑" panose="020B0503020204020204" charset="-122"/>
              </a:rPr>
              <a:t>体育新闻</a:t>
            </a:r>
            <a:r>
              <a:rPr lang="en-US" altLang="zh-CN">
                <a:cs typeface="微软雅黑" panose="020B0503020204020204" charset="-122"/>
              </a:rPr>
              <a:t>app</a:t>
            </a:r>
            <a:endParaRPr lang="en-US" altLang="zh-CN">
              <a:cs typeface="微软雅黑" panose="020B050302020402020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14" nodeType="clickEffect">
                                  <p:stCondLst>
                                    <p:cond delay="0"/>
                                  </p:stCondLst>
                                  <p:childTnLst>
                                    <p:set>
                                      <p:cBhvr>
                                        <p:cTn id="6" dur="1000"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ppt_x"/>
                                          </p:val>
                                        </p:tav>
                                        <p:tav tm="100000">
                                          <p:val>
                                            <p:strVal val="#ppt_x"/>
                                          </p:val>
                                        </p:tav>
                                      </p:tavLst>
                                    </p:anim>
                                    <p:anim calcmode="lin" valueType="num">
                                      <p:cBhvr additive="base">
                                        <p:cTn id="8" dur="10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1"/>
      <p:bldP spid="6" grpId="3"/>
      <p:bldP spid="6" grpId="5"/>
      <p:bldP spid="6" grpId="7"/>
      <p:bldP spid="6" grpId="9"/>
      <p:bldP spid="6" grpId="11"/>
      <p:bldP spid="6" grpId="13"/>
      <p:bldP spid="6" grpId="14"/>
      <p:bldP spid="6" grpId="15"/>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圆角矩形 3"/>
          <p:cNvSpPr/>
          <p:nvPr/>
        </p:nvSpPr>
        <p:spPr>
          <a:xfrm>
            <a:off x="4438650" y="1544955"/>
            <a:ext cx="3906520" cy="137414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solidFill>
                  <a:schemeClr val="bg2"/>
                </a:solidFill>
              </a:rPr>
              <a:t>用户可以通过下拉已以加载更多的热点新闻</a:t>
            </a:r>
            <a:endParaRPr lang="zh-CN" altLang="en-US">
              <a:solidFill>
                <a:schemeClr val="bg2"/>
              </a:solidFill>
            </a:endParaRPr>
          </a:p>
        </p:txBody>
      </p:sp>
      <p:pic>
        <p:nvPicPr>
          <p:cNvPr id="5" name="图片 4" descr="Screenshot_2019-12-26-15-25-42-024_cn.sdcet.andro"/>
          <p:cNvPicPr>
            <a:picLocks noChangeAspect="1"/>
          </p:cNvPicPr>
          <p:nvPr/>
        </p:nvPicPr>
        <p:blipFill>
          <a:blip r:embed="rId1"/>
          <a:stretch>
            <a:fillRect/>
          </a:stretch>
        </p:blipFill>
        <p:spPr>
          <a:xfrm>
            <a:off x="488950" y="224790"/>
            <a:ext cx="2589530" cy="561403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290">
                                          <p:stCondLst>
                                            <p:cond delay="0"/>
                                          </p:stCondLst>
                                        </p:cTn>
                                        <p:tgtEl>
                                          <p:spTgt spid="4"/>
                                        </p:tgtEl>
                                      </p:cBhvr>
                                    </p:animEffect>
                                    <p:anim calcmode="lin" valueType="num">
                                      <p:cBhvr>
                                        <p:cTn id="8" dur="911"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9" dur="332"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10" dur="332" tmFilter="0, 0; 0.125,0.2665; 0.25,0.4; 0.375,0.465; 0.5,0.5;  0.625,0.535; 0.75,0.6; 0.875,0.7335; 1,1">
                                          <p:stCondLst>
                                            <p:cond delay="332"/>
                                          </p:stCondLst>
                                        </p:cTn>
                                        <p:tgtEl>
                                          <p:spTgt spid="4"/>
                                        </p:tgtEl>
                                        <p:attrNameLst>
                                          <p:attrName>ppt_y</p:attrName>
                                        </p:attrNameLst>
                                      </p:cBhvr>
                                      <p:tavLst>
                                        <p:tav tm="0" fmla="#ppt_y-sin(pi*$)/9">
                                          <p:val>
                                            <p:fltVal val="0"/>
                                          </p:val>
                                        </p:tav>
                                        <p:tav tm="100000">
                                          <p:val>
                                            <p:fltVal val="1"/>
                                          </p:val>
                                        </p:tav>
                                      </p:tavLst>
                                    </p:anim>
                                    <p:anim calcmode="lin" valueType="num">
                                      <p:cBhvr>
                                        <p:cTn id="11" dur="166" tmFilter="0, 0; 0.125,0.2665; 0.25,0.4; 0.375,0.465; 0.5,0.5;  0.625,0.535; 0.75,0.6; 0.875,0.7335; 1,1">
                                          <p:stCondLst>
                                            <p:cond delay="662"/>
                                          </p:stCondLst>
                                        </p:cTn>
                                        <p:tgtEl>
                                          <p:spTgt spid="4"/>
                                        </p:tgtEl>
                                        <p:attrNameLst>
                                          <p:attrName>ppt_y</p:attrName>
                                        </p:attrNameLst>
                                      </p:cBhvr>
                                      <p:tavLst>
                                        <p:tav tm="0" fmla="#ppt_y-sin(pi*$)/27">
                                          <p:val>
                                            <p:fltVal val="0"/>
                                          </p:val>
                                        </p:tav>
                                        <p:tav tm="100000">
                                          <p:val>
                                            <p:fltVal val="1"/>
                                          </p:val>
                                        </p:tav>
                                      </p:tavLst>
                                    </p:anim>
                                    <p:anim calcmode="lin" valueType="num">
                                      <p:cBhvr>
                                        <p:cTn id="12" dur="82" tmFilter="0, 0; 0.125,0.2665; 0.25,0.4; 0.375,0.465; 0.5,0.5;  0.625,0.535; 0.75,0.6; 0.875,0.7335; 1,1">
                                          <p:stCondLst>
                                            <p:cond delay="828"/>
                                          </p:stCondLst>
                                        </p:cTn>
                                        <p:tgtEl>
                                          <p:spTgt spid="4"/>
                                        </p:tgtEl>
                                        <p:attrNameLst>
                                          <p:attrName>ppt_y</p:attrName>
                                        </p:attrNameLst>
                                      </p:cBhvr>
                                      <p:tavLst>
                                        <p:tav tm="0" fmla="#ppt_y-sin(pi*$)/81">
                                          <p:val>
                                            <p:fltVal val="0"/>
                                          </p:val>
                                        </p:tav>
                                        <p:tav tm="100000">
                                          <p:val>
                                            <p:fltVal val="1"/>
                                          </p:val>
                                        </p:tav>
                                      </p:tavLst>
                                    </p:anim>
                                    <p:animScale>
                                      <p:cBhvr>
                                        <p:cTn id="13" dur="13">
                                          <p:stCondLst>
                                            <p:cond delay="325"/>
                                          </p:stCondLst>
                                        </p:cTn>
                                        <p:tgtEl>
                                          <p:spTgt spid="4"/>
                                        </p:tgtEl>
                                      </p:cBhvr>
                                      <p:to x="100000" y="60000"/>
                                    </p:animScale>
                                    <p:animScale>
                                      <p:cBhvr>
                                        <p:cTn id="14" dur="83" decel="50000">
                                          <p:stCondLst>
                                            <p:cond delay="338"/>
                                          </p:stCondLst>
                                        </p:cTn>
                                        <p:tgtEl>
                                          <p:spTgt spid="4"/>
                                        </p:tgtEl>
                                      </p:cBhvr>
                                      <p:to x="100000" y="100000"/>
                                    </p:animScale>
                                    <p:animScale>
                                      <p:cBhvr>
                                        <p:cTn id="15" dur="13">
                                          <p:stCondLst>
                                            <p:cond delay="656"/>
                                          </p:stCondLst>
                                        </p:cTn>
                                        <p:tgtEl>
                                          <p:spTgt spid="4"/>
                                        </p:tgtEl>
                                      </p:cBhvr>
                                      <p:to x="100000" y="80000"/>
                                    </p:animScale>
                                    <p:animScale>
                                      <p:cBhvr>
                                        <p:cTn id="16" dur="83" decel="50000">
                                          <p:stCondLst>
                                            <p:cond delay="669"/>
                                          </p:stCondLst>
                                        </p:cTn>
                                        <p:tgtEl>
                                          <p:spTgt spid="4"/>
                                        </p:tgtEl>
                                      </p:cBhvr>
                                      <p:to x="100000" y="100000"/>
                                    </p:animScale>
                                    <p:animScale>
                                      <p:cBhvr>
                                        <p:cTn id="17" dur="13">
                                          <p:stCondLst>
                                            <p:cond delay="821"/>
                                          </p:stCondLst>
                                        </p:cTn>
                                        <p:tgtEl>
                                          <p:spTgt spid="4"/>
                                        </p:tgtEl>
                                      </p:cBhvr>
                                      <p:to x="100000" y="90000"/>
                                    </p:animScale>
                                    <p:animScale>
                                      <p:cBhvr>
                                        <p:cTn id="18" dur="83" decel="50000">
                                          <p:stCondLst>
                                            <p:cond delay="834"/>
                                          </p:stCondLst>
                                        </p:cTn>
                                        <p:tgtEl>
                                          <p:spTgt spid="4"/>
                                        </p:tgtEl>
                                      </p:cBhvr>
                                      <p:to x="100000" y="100000"/>
                                    </p:animScale>
                                    <p:animScale>
                                      <p:cBhvr>
                                        <p:cTn id="19" dur="13">
                                          <p:stCondLst>
                                            <p:cond delay="904"/>
                                          </p:stCondLst>
                                        </p:cTn>
                                        <p:tgtEl>
                                          <p:spTgt spid="4"/>
                                        </p:tgtEl>
                                      </p:cBhvr>
                                      <p:to x="100000" y="95000"/>
                                    </p:animScale>
                                    <p:animScale>
                                      <p:cBhvr>
                                        <p:cTn id="20" dur="83" decel="50000">
                                          <p:stCondLst>
                                            <p:cond delay="917"/>
                                          </p:stCondLst>
                                        </p:cTn>
                                        <p:tgtEl>
                                          <p:spTgt spid="4"/>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1" nodeType="clickEffect">
                                  <p:stCondLst>
                                    <p:cond delay="0"/>
                                  </p:stCondLst>
                                  <p:childTnLst>
                                    <p:set>
                                      <p:cBhvr>
                                        <p:cTn id="24" dur="1" fill="hold">
                                          <p:stCondLst>
                                            <p:cond delay="0"/>
                                          </p:stCondLst>
                                        </p:cTn>
                                        <p:tgtEl>
                                          <p:spTgt spid="4"/>
                                        </p:tgtEl>
                                        <p:attrNameLst>
                                          <p:attrName>style.visibility</p:attrName>
                                        </p:attrNameLst>
                                      </p:cBhvr>
                                      <p:to>
                                        <p:strVal val="visible"/>
                                      </p:to>
                                    </p:set>
                                    <p:anim calcmode="lin" valueType="num">
                                      <p:cBhvr additive="base">
                                        <p:cTn id="25" dur="500" fill="hold"/>
                                        <p:tgtEl>
                                          <p:spTgt spid="4"/>
                                        </p:tgtEl>
                                        <p:attrNameLst>
                                          <p:attrName>ppt_x</p:attrName>
                                        </p:attrNameLst>
                                      </p:cBhvr>
                                      <p:tavLst>
                                        <p:tav tm="0">
                                          <p:val>
                                            <p:strVal val="0-#ppt_w/2"/>
                                          </p:val>
                                        </p:tav>
                                        <p:tav tm="100000">
                                          <p:val>
                                            <p:strVal val="#ppt_x"/>
                                          </p:val>
                                        </p:tav>
                                      </p:tavLst>
                                    </p:anim>
                                    <p:anim calcmode="lin" valueType="num">
                                      <p:cBhvr additive="base">
                                        <p:cTn id="26"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图片 2" descr="Screenshot_2019-12-26-15-22-46-134_cn.sdcet.andro"/>
          <p:cNvPicPr>
            <a:picLocks noChangeAspect="1"/>
          </p:cNvPicPr>
          <p:nvPr/>
        </p:nvPicPr>
        <p:blipFill>
          <a:blip r:embed="rId1"/>
          <a:stretch>
            <a:fillRect/>
          </a:stretch>
        </p:blipFill>
        <p:spPr>
          <a:xfrm>
            <a:off x="472440" y="227330"/>
            <a:ext cx="2566670" cy="556196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图片 2" descr="Screenshot_2019-12-26-15-25-32-561_cn.sdcet.andro"/>
          <p:cNvPicPr>
            <a:picLocks noChangeAspect="1"/>
          </p:cNvPicPr>
          <p:nvPr/>
        </p:nvPicPr>
        <p:blipFill>
          <a:blip r:embed="rId1"/>
          <a:stretch>
            <a:fillRect/>
          </a:stretch>
        </p:blipFill>
        <p:spPr>
          <a:xfrm>
            <a:off x="422275" y="421005"/>
            <a:ext cx="2546985" cy="5521325"/>
          </a:xfrm>
          <a:prstGeom prst="rect">
            <a:avLst/>
          </a:prstGeom>
        </p:spPr>
      </p:pic>
      <p:sp>
        <p:nvSpPr>
          <p:cNvPr id="4" name="圆角矩形 3"/>
          <p:cNvSpPr/>
          <p:nvPr/>
        </p:nvSpPr>
        <p:spPr>
          <a:xfrm>
            <a:off x="4112895" y="1673225"/>
            <a:ext cx="3065780" cy="126619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solidFill>
                  <a:schemeClr val="bg2"/>
                </a:solidFill>
              </a:rPr>
              <a:t>或者也可以通过下来用来刷新首页滚动条的新闻信息</a:t>
            </a:r>
            <a:endParaRPr lang="zh-CN" altLang="en-US">
              <a:solidFill>
                <a:schemeClr val="bg2"/>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290">
                                          <p:stCondLst>
                                            <p:cond delay="0"/>
                                          </p:stCondLst>
                                        </p:cTn>
                                        <p:tgtEl>
                                          <p:spTgt spid="4"/>
                                        </p:tgtEl>
                                      </p:cBhvr>
                                    </p:animEffect>
                                    <p:anim calcmode="lin" valueType="num">
                                      <p:cBhvr>
                                        <p:cTn id="8" dur="911"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9" dur="332"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10" dur="332" tmFilter="0, 0; 0.125,0.2665; 0.25,0.4; 0.375,0.465; 0.5,0.5;  0.625,0.535; 0.75,0.6; 0.875,0.7335; 1,1">
                                          <p:stCondLst>
                                            <p:cond delay="332"/>
                                          </p:stCondLst>
                                        </p:cTn>
                                        <p:tgtEl>
                                          <p:spTgt spid="4"/>
                                        </p:tgtEl>
                                        <p:attrNameLst>
                                          <p:attrName>ppt_y</p:attrName>
                                        </p:attrNameLst>
                                      </p:cBhvr>
                                      <p:tavLst>
                                        <p:tav tm="0" fmla="#ppt_y-sin(pi*$)/9">
                                          <p:val>
                                            <p:fltVal val="0"/>
                                          </p:val>
                                        </p:tav>
                                        <p:tav tm="100000">
                                          <p:val>
                                            <p:fltVal val="1"/>
                                          </p:val>
                                        </p:tav>
                                      </p:tavLst>
                                    </p:anim>
                                    <p:anim calcmode="lin" valueType="num">
                                      <p:cBhvr>
                                        <p:cTn id="11" dur="166" tmFilter="0, 0; 0.125,0.2665; 0.25,0.4; 0.375,0.465; 0.5,0.5;  0.625,0.535; 0.75,0.6; 0.875,0.7335; 1,1">
                                          <p:stCondLst>
                                            <p:cond delay="662"/>
                                          </p:stCondLst>
                                        </p:cTn>
                                        <p:tgtEl>
                                          <p:spTgt spid="4"/>
                                        </p:tgtEl>
                                        <p:attrNameLst>
                                          <p:attrName>ppt_y</p:attrName>
                                        </p:attrNameLst>
                                      </p:cBhvr>
                                      <p:tavLst>
                                        <p:tav tm="0" fmla="#ppt_y-sin(pi*$)/27">
                                          <p:val>
                                            <p:fltVal val="0"/>
                                          </p:val>
                                        </p:tav>
                                        <p:tav tm="100000">
                                          <p:val>
                                            <p:fltVal val="1"/>
                                          </p:val>
                                        </p:tav>
                                      </p:tavLst>
                                    </p:anim>
                                    <p:anim calcmode="lin" valueType="num">
                                      <p:cBhvr>
                                        <p:cTn id="12" dur="82" tmFilter="0, 0; 0.125,0.2665; 0.25,0.4; 0.375,0.465; 0.5,0.5;  0.625,0.535; 0.75,0.6; 0.875,0.7335; 1,1">
                                          <p:stCondLst>
                                            <p:cond delay="828"/>
                                          </p:stCondLst>
                                        </p:cTn>
                                        <p:tgtEl>
                                          <p:spTgt spid="4"/>
                                        </p:tgtEl>
                                        <p:attrNameLst>
                                          <p:attrName>ppt_y</p:attrName>
                                        </p:attrNameLst>
                                      </p:cBhvr>
                                      <p:tavLst>
                                        <p:tav tm="0" fmla="#ppt_y-sin(pi*$)/81">
                                          <p:val>
                                            <p:fltVal val="0"/>
                                          </p:val>
                                        </p:tav>
                                        <p:tav tm="100000">
                                          <p:val>
                                            <p:fltVal val="1"/>
                                          </p:val>
                                        </p:tav>
                                      </p:tavLst>
                                    </p:anim>
                                    <p:animScale>
                                      <p:cBhvr>
                                        <p:cTn id="13" dur="13">
                                          <p:stCondLst>
                                            <p:cond delay="325"/>
                                          </p:stCondLst>
                                        </p:cTn>
                                        <p:tgtEl>
                                          <p:spTgt spid="4"/>
                                        </p:tgtEl>
                                      </p:cBhvr>
                                      <p:to x="100000" y="60000"/>
                                    </p:animScale>
                                    <p:animScale>
                                      <p:cBhvr>
                                        <p:cTn id="14" dur="83" decel="50000">
                                          <p:stCondLst>
                                            <p:cond delay="338"/>
                                          </p:stCondLst>
                                        </p:cTn>
                                        <p:tgtEl>
                                          <p:spTgt spid="4"/>
                                        </p:tgtEl>
                                      </p:cBhvr>
                                      <p:to x="100000" y="100000"/>
                                    </p:animScale>
                                    <p:animScale>
                                      <p:cBhvr>
                                        <p:cTn id="15" dur="13">
                                          <p:stCondLst>
                                            <p:cond delay="656"/>
                                          </p:stCondLst>
                                        </p:cTn>
                                        <p:tgtEl>
                                          <p:spTgt spid="4"/>
                                        </p:tgtEl>
                                      </p:cBhvr>
                                      <p:to x="100000" y="80000"/>
                                    </p:animScale>
                                    <p:animScale>
                                      <p:cBhvr>
                                        <p:cTn id="16" dur="83" decel="50000">
                                          <p:stCondLst>
                                            <p:cond delay="669"/>
                                          </p:stCondLst>
                                        </p:cTn>
                                        <p:tgtEl>
                                          <p:spTgt spid="4"/>
                                        </p:tgtEl>
                                      </p:cBhvr>
                                      <p:to x="100000" y="100000"/>
                                    </p:animScale>
                                    <p:animScale>
                                      <p:cBhvr>
                                        <p:cTn id="17" dur="13">
                                          <p:stCondLst>
                                            <p:cond delay="821"/>
                                          </p:stCondLst>
                                        </p:cTn>
                                        <p:tgtEl>
                                          <p:spTgt spid="4"/>
                                        </p:tgtEl>
                                      </p:cBhvr>
                                      <p:to x="100000" y="90000"/>
                                    </p:animScale>
                                    <p:animScale>
                                      <p:cBhvr>
                                        <p:cTn id="18" dur="83" decel="50000">
                                          <p:stCondLst>
                                            <p:cond delay="834"/>
                                          </p:stCondLst>
                                        </p:cTn>
                                        <p:tgtEl>
                                          <p:spTgt spid="4"/>
                                        </p:tgtEl>
                                      </p:cBhvr>
                                      <p:to x="100000" y="100000"/>
                                    </p:animScale>
                                    <p:animScale>
                                      <p:cBhvr>
                                        <p:cTn id="19" dur="13">
                                          <p:stCondLst>
                                            <p:cond delay="904"/>
                                          </p:stCondLst>
                                        </p:cTn>
                                        <p:tgtEl>
                                          <p:spTgt spid="4"/>
                                        </p:tgtEl>
                                      </p:cBhvr>
                                      <p:to x="100000" y="95000"/>
                                    </p:animScale>
                                    <p:animScale>
                                      <p:cBhvr>
                                        <p:cTn id="20" dur="83" decel="50000">
                                          <p:stCondLst>
                                            <p:cond delay="917"/>
                                          </p:stCondLst>
                                        </p:cTn>
                                        <p:tgtEl>
                                          <p:spTgt spid="4"/>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 presetClass="entr" presetSubtype="9"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anim calcmode="lin" valueType="num">
                                      <p:cBhvr additive="base">
                                        <p:cTn id="25" dur="500" fill="hold"/>
                                        <p:tgtEl>
                                          <p:spTgt spid="3"/>
                                        </p:tgtEl>
                                        <p:attrNameLst>
                                          <p:attrName>ppt_x</p:attrName>
                                        </p:attrNameLst>
                                      </p:cBhvr>
                                      <p:tavLst>
                                        <p:tav tm="0">
                                          <p:val>
                                            <p:strVal val="0-#ppt_w/2"/>
                                          </p:val>
                                        </p:tav>
                                        <p:tav tm="100000">
                                          <p:val>
                                            <p:strVal val="#ppt_x"/>
                                          </p:val>
                                        </p:tav>
                                      </p:tavLst>
                                    </p:anim>
                                    <p:anim calcmode="lin" valueType="num">
                                      <p:cBhvr additive="base">
                                        <p:cTn id="26" dur="500" fill="hold"/>
                                        <p:tgtEl>
                                          <p:spTgt spid="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图片 2" descr="Screenshot_2019-12-26-15-29-36-552_cn.sdcet.andro"/>
          <p:cNvPicPr>
            <a:picLocks noChangeAspect="1"/>
          </p:cNvPicPr>
          <p:nvPr/>
        </p:nvPicPr>
        <p:blipFill>
          <a:blip r:embed="rId1"/>
          <a:stretch>
            <a:fillRect/>
          </a:stretch>
        </p:blipFill>
        <p:spPr>
          <a:xfrm>
            <a:off x="252095" y="1221740"/>
            <a:ext cx="2044700" cy="4434205"/>
          </a:xfrm>
          <a:prstGeom prst="rect">
            <a:avLst/>
          </a:prstGeom>
        </p:spPr>
      </p:pic>
      <p:pic>
        <p:nvPicPr>
          <p:cNvPr id="4" name="图片 3" descr="Screenshot_2019-12-26-15-29-45-131_cn.sdcet.andro"/>
          <p:cNvPicPr>
            <a:picLocks noChangeAspect="1"/>
          </p:cNvPicPr>
          <p:nvPr/>
        </p:nvPicPr>
        <p:blipFill>
          <a:blip r:embed="rId2"/>
          <a:stretch>
            <a:fillRect/>
          </a:stretch>
        </p:blipFill>
        <p:spPr>
          <a:xfrm>
            <a:off x="3040380" y="1221740"/>
            <a:ext cx="2065655" cy="4478655"/>
          </a:xfrm>
          <a:prstGeom prst="rect">
            <a:avLst/>
          </a:prstGeom>
        </p:spPr>
      </p:pic>
      <p:pic>
        <p:nvPicPr>
          <p:cNvPr id="5" name="图片 4" descr="Screenshot_2019-12-26-15-29-30-046_cn.sdcet.andro"/>
          <p:cNvPicPr>
            <a:picLocks noChangeAspect="1"/>
          </p:cNvPicPr>
          <p:nvPr/>
        </p:nvPicPr>
        <p:blipFill>
          <a:blip r:embed="rId3"/>
          <a:stretch>
            <a:fillRect/>
          </a:stretch>
        </p:blipFill>
        <p:spPr>
          <a:xfrm>
            <a:off x="5826760" y="1221105"/>
            <a:ext cx="2035810" cy="4413885"/>
          </a:xfrm>
          <a:prstGeom prst="rect">
            <a:avLst/>
          </a:prstGeom>
        </p:spPr>
      </p:pic>
      <p:sp>
        <p:nvSpPr>
          <p:cNvPr id="6" name="圆角矩形 5"/>
          <p:cNvSpPr/>
          <p:nvPr/>
        </p:nvSpPr>
        <p:spPr>
          <a:xfrm>
            <a:off x="8434070" y="1221105"/>
            <a:ext cx="1849755" cy="91694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400">
                <a:solidFill>
                  <a:schemeClr val="bg2"/>
                </a:solidFill>
              </a:rPr>
              <a:t>用户更加可以点击自己感兴趣的新闻信息来进一步详细浏览</a:t>
            </a:r>
            <a:endParaRPr lang="zh-CN" altLang="en-US" sz="1400">
              <a:solidFill>
                <a:schemeClr val="bg2"/>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290">
                                          <p:stCondLst>
                                            <p:cond delay="0"/>
                                          </p:stCondLst>
                                        </p:cTn>
                                        <p:tgtEl>
                                          <p:spTgt spid="6"/>
                                        </p:tgtEl>
                                      </p:cBhvr>
                                    </p:animEffect>
                                    <p:anim calcmode="lin" valueType="num">
                                      <p:cBhvr>
                                        <p:cTn id="8" dur="911"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9" dur="332"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10" dur="332" tmFilter="0, 0; 0.125,0.2665; 0.25,0.4; 0.375,0.465; 0.5,0.5;  0.625,0.535; 0.75,0.6; 0.875,0.7335; 1,1">
                                          <p:stCondLst>
                                            <p:cond delay="332"/>
                                          </p:stCondLst>
                                        </p:cTn>
                                        <p:tgtEl>
                                          <p:spTgt spid="6"/>
                                        </p:tgtEl>
                                        <p:attrNameLst>
                                          <p:attrName>ppt_y</p:attrName>
                                        </p:attrNameLst>
                                      </p:cBhvr>
                                      <p:tavLst>
                                        <p:tav tm="0" fmla="#ppt_y-sin(pi*$)/9">
                                          <p:val>
                                            <p:fltVal val="0"/>
                                          </p:val>
                                        </p:tav>
                                        <p:tav tm="100000">
                                          <p:val>
                                            <p:fltVal val="1"/>
                                          </p:val>
                                        </p:tav>
                                      </p:tavLst>
                                    </p:anim>
                                    <p:anim calcmode="lin" valueType="num">
                                      <p:cBhvr>
                                        <p:cTn id="11" dur="166" tmFilter="0, 0; 0.125,0.2665; 0.25,0.4; 0.375,0.465; 0.5,0.5;  0.625,0.535; 0.75,0.6; 0.875,0.7335; 1,1">
                                          <p:stCondLst>
                                            <p:cond delay="662"/>
                                          </p:stCondLst>
                                        </p:cTn>
                                        <p:tgtEl>
                                          <p:spTgt spid="6"/>
                                        </p:tgtEl>
                                        <p:attrNameLst>
                                          <p:attrName>ppt_y</p:attrName>
                                        </p:attrNameLst>
                                      </p:cBhvr>
                                      <p:tavLst>
                                        <p:tav tm="0" fmla="#ppt_y-sin(pi*$)/27">
                                          <p:val>
                                            <p:fltVal val="0"/>
                                          </p:val>
                                        </p:tav>
                                        <p:tav tm="100000">
                                          <p:val>
                                            <p:fltVal val="1"/>
                                          </p:val>
                                        </p:tav>
                                      </p:tavLst>
                                    </p:anim>
                                    <p:anim calcmode="lin" valueType="num">
                                      <p:cBhvr>
                                        <p:cTn id="12" dur="82" tmFilter="0, 0; 0.125,0.2665; 0.25,0.4; 0.375,0.465; 0.5,0.5;  0.625,0.535; 0.75,0.6; 0.875,0.7335; 1,1">
                                          <p:stCondLst>
                                            <p:cond delay="828"/>
                                          </p:stCondLst>
                                        </p:cTn>
                                        <p:tgtEl>
                                          <p:spTgt spid="6"/>
                                        </p:tgtEl>
                                        <p:attrNameLst>
                                          <p:attrName>ppt_y</p:attrName>
                                        </p:attrNameLst>
                                      </p:cBhvr>
                                      <p:tavLst>
                                        <p:tav tm="0" fmla="#ppt_y-sin(pi*$)/81">
                                          <p:val>
                                            <p:fltVal val="0"/>
                                          </p:val>
                                        </p:tav>
                                        <p:tav tm="100000">
                                          <p:val>
                                            <p:fltVal val="1"/>
                                          </p:val>
                                        </p:tav>
                                      </p:tavLst>
                                    </p:anim>
                                    <p:animScale>
                                      <p:cBhvr>
                                        <p:cTn id="13" dur="13">
                                          <p:stCondLst>
                                            <p:cond delay="325"/>
                                          </p:stCondLst>
                                        </p:cTn>
                                        <p:tgtEl>
                                          <p:spTgt spid="6"/>
                                        </p:tgtEl>
                                      </p:cBhvr>
                                      <p:to x="100000" y="60000"/>
                                    </p:animScale>
                                    <p:animScale>
                                      <p:cBhvr>
                                        <p:cTn id="14" dur="83" decel="50000">
                                          <p:stCondLst>
                                            <p:cond delay="338"/>
                                          </p:stCondLst>
                                        </p:cTn>
                                        <p:tgtEl>
                                          <p:spTgt spid="6"/>
                                        </p:tgtEl>
                                      </p:cBhvr>
                                      <p:to x="100000" y="100000"/>
                                    </p:animScale>
                                    <p:animScale>
                                      <p:cBhvr>
                                        <p:cTn id="15" dur="13">
                                          <p:stCondLst>
                                            <p:cond delay="656"/>
                                          </p:stCondLst>
                                        </p:cTn>
                                        <p:tgtEl>
                                          <p:spTgt spid="6"/>
                                        </p:tgtEl>
                                      </p:cBhvr>
                                      <p:to x="100000" y="80000"/>
                                    </p:animScale>
                                    <p:animScale>
                                      <p:cBhvr>
                                        <p:cTn id="16" dur="83" decel="50000">
                                          <p:stCondLst>
                                            <p:cond delay="669"/>
                                          </p:stCondLst>
                                        </p:cTn>
                                        <p:tgtEl>
                                          <p:spTgt spid="6"/>
                                        </p:tgtEl>
                                      </p:cBhvr>
                                      <p:to x="100000" y="100000"/>
                                    </p:animScale>
                                    <p:animScale>
                                      <p:cBhvr>
                                        <p:cTn id="17" dur="13">
                                          <p:stCondLst>
                                            <p:cond delay="821"/>
                                          </p:stCondLst>
                                        </p:cTn>
                                        <p:tgtEl>
                                          <p:spTgt spid="6"/>
                                        </p:tgtEl>
                                      </p:cBhvr>
                                      <p:to x="100000" y="90000"/>
                                    </p:animScale>
                                    <p:animScale>
                                      <p:cBhvr>
                                        <p:cTn id="18" dur="83" decel="50000">
                                          <p:stCondLst>
                                            <p:cond delay="834"/>
                                          </p:stCondLst>
                                        </p:cTn>
                                        <p:tgtEl>
                                          <p:spTgt spid="6"/>
                                        </p:tgtEl>
                                      </p:cBhvr>
                                      <p:to x="100000" y="100000"/>
                                    </p:animScale>
                                    <p:animScale>
                                      <p:cBhvr>
                                        <p:cTn id="19" dur="13">
                                          <p:stCondLst>
                                            <p:cond delay="904"/>
                                          </p:stCondLst>
                                        </p:cTn>
                                        <p:tgtEl>
                                          <p:spTgt spid="6"/>
                                        </p:tgtEl>
                                      </p:cBhvr>
                                      <p:to x="100000" y="95000"/>
                                    </p:animScale>
                                    <p:animScale>
                                      <p:cBhvr>
                                        <p:cTn id="20" dur="83" decel="50000">
                                          <p:stCondLst>
                                            <p:cond delay="917"/>
                                          </p:stCondLst>
                                        </p:cTn>
                                        <p:tgtEl>
                                          <p:spTgt spid="6"/>
                                        </p:tgtEl>
                                      </p:cBhvr>
                                      <p:to x="100000" y="100000"/>
                                    </p:animScale>
                                  </p:childTnLst>
                                </p:cTn>
                              </p:par>
                            </p:childTnLst>
                          </p:cTn>
                        </p:par>
                        <p:par>
                          <p:cTn id="21" fill="hold">
                            <p:stCondLst>
                              <p:cond delay="1000"/>
                            </p:stCondLst>
                            <p:childTnLst>
                              <p:par>
                                <p:cTn id="22" presetID="2" presetClass="entr" presetSubtype="8" fill="hold" nodeType="afterEffect">
                                  <p:stCondLst>
                                    <p:cond delay="0"/>
                                  </p:stCondLst>
                                  <p:childTnLst>
                                    <p:set>
                                      <p:cBhvr>
                                        <p:cTn id="23" dur="1000" fill="hold">
                                          <p:stCondLst>
                                            <p:cond delay="0"/>
                                          </p:stCondLst>
                                        </p:cTn>
                                        <p:tgtEl>
                                          <p:spTgt spid="5"/>
                                        </p:tgtEl>
                                        <p:attrNameLst>
                                          <p:attrName>style.visibility</p:attrName>
                                        </p:attrNameLst>
                                      </p:cBhvr>
                                      <p:to>
                                        <p:strVal val="visible"/>
                                      </p:to>
                                    </p:set>
                                    <p:anim calcmode="lin" valueType="num">
                                      <p:cBhvr additive="base">
                                        <p:cTn id="24" dur="1000" fill="hold"/>
                                        <p:tgtEl>
                                          <p:spTgt spid="5"/>
                                        </p:tgtEl>
                                        <p:attrNameLst>
                                          <p:attrName>ppt_x</p:attrName>
                                        </p:attrNameLst>
                                      </p:cBhvr>
                                      <p:tavLst>
                                        <p:tav tm="0">
                                          <p:val>
                                            <p:strVal val="0-#ppt_w/2"/>
                                          </p:val>
                                        </p:tav>
                                        <p:tav tm="100000">
                                          <p:val>
                                            <p:strVal val="#ppt_x"/>
                                          </p:val>
                                        </p:tav>
                                      </p:tavLst>
                                    </p:anim>
                                    <p:anim calcmode="lin" valueType="num">
                                      <p:cBhvr additive="base">
                                        <p:cTn id="25" dur="1000" fill="hold"/>
                                        <p:tgtEl>
                                          <p:spTgt spid="5"/>
                                        </p:tgtEl>
                                        <p:attrNameLst>
                                          <p:attrName>ppt_y</p:attrName>
                                        </p:attrNameLst>
                                      </p:cBhvr>
                                      <p:tavLst>
                                        <p:tav tm="0">
                                          <p:val>
                                            <p:strVal val="#ppt_y"/>
                                          </p:val>
                                        </p:tav>
                                        <p:tav tm="100000">
                                          <p:val>
                                            <p:strVal val="#ppt_y"/>
                                          </p:val>
                                        </p:tav>
                                      </p:tavLst>
                                    </p:anim>
                                  </p:childTnLst>
                                </p:cTn>
                              </p:par>
                            </p:childTnLst>
                          </p:cTn>
                        </p:par>
                        <p:par>
                          <p:cTn id="26" fill="hold">
                            <p:stCondLst>
                              <p:cond delay="2000"/>
                            </p:stCondLst>
                            <p:childTnLst>
                              <p:par>
                                <p:cTn id="27" presetID="2" presetClass="entr" presetSubtype="2" fill="hold" nodeType="afterEffect">
                                  <p:stCondLst>
                                    <p:cond delay="0"/>
                                  </p:stCondLst>
                                  <p:childTnLst>
                                    <p:set>
                                      <p:cBhvr>
                                        <p:cTn id="28" dur="1000" fill="hold">
                                          <p:stCondLst>
                                            <p:cond delay="0"/>
                                          </p:stCondLst>
                                        </p:cTn>
                                        <p:tgtEl>
                                          <p:spTgt spid="3"/>
                                        </p:tgtEl>
                                        <p:attrNameLst>
                                          <p:attrName>style.visibility</p:attrName>
                                        </p:attrNameLst>
                                      </p:cBhvr>
                                      <p:to>
                                        <p:strVal val="visible"/>
                                      </p:to>
                                    </p:set>
                                    <p:anim calcmode="lin" valueType="num">
                                      <p:cBhvr additive="base">
                                        <p:cTn id="29" dur="1000" fill="hold"/>
                                        <p:tgtEl>
                                          <p:spTgt spid="3"/>
                                        </p:tgtEl>
                                        <p:attrNameLst>
                                          <p:attrName>ppt_x</p:attrName>
                                        </p:attrNameLst>
                                      </p:cBhvr>
                                      <p:tavLst>
                                        <p:tav tm="0">
                                          <p:val>
                                            <p:strVal val="1+#ppt_w/2"/>
                                          </p:val>
                                        </p:tav>
                                        <p:tav tm="100000">
                                          <p:val>
                                            <p:strVal val="#ppt_x"/>
                                          </p:val>
                                        </p:tav>
                                      </p:tavLst>
                                    </p:anim>
                                    <p:anim calcmode="lin" valueType="num">
                                      <p:cBhvr additive="base">
                                        <p:cTn id="30" dur="1000" fill="hold"/>
                                        <p:tgtEl>
                                          <p:spTgt spid="3"/>
                                        </p:tgtEl>
                                        <p:attrNameLst>
                                          <p:attrName>ppt_y</p:attrName>
                                        </p:attrNameLst>
                                      </p:cBhvr>
                                      <p:tavLst>
                                        <p:tav tm="0">
                                          <p:val>
                                            <p:strVal val="#ppt_y"/>
                                          </p:val>
                                        </p:tav>
                                        <p:tav tm="100000">
                                          <p:val>
                                            <p:strVal val="#ppt_y"/>
                                          </p:val>
                                        </p:tav>
                                      </p:tavLst>
                                    </p:anim>
                                  </p:childTnLst>
                                </p:cTn>
                              </p:par>
                            </p:childTnLst>
                          </p:cTn>
                        </p:par>
                        <p:par>
                          <p:cTn id="31" fill="hold">
                            <p:stCondLst>
                              <p:cond delay="3000"/>
                            </p:stCondLst>
                            <p:childTnLst>
                              <p:par>
                                <p:cTn id="32" presetID="2" presetClass="entr" presetSubtype="1" fill="hold" nodeType="afterEffect">
                                  <p:stCondLst>
                                    <p:cond delay="0"/>
                                  </p:stCondLst>
                                  <p:childTnLst>
                                    <p:set>
                                      <p:cBhvr>
                                        <p:cTn id="33" dur="2000" fill="hold">
                                          <p:stCondLst>
                                            <p:cond delay="0"/>
                                          </p:stCondLst>
                                        </p:cTn>
                                        <p:tgtEl>
                                          <p:spTgt spid="4"/>
                                        </p:tgtEl>
                                        <p:attrNameLst>
                                          <p:attrName>style.visibility</p:attrName>
                                        </p:attrNameLst>
                                      </p:cBhvr>
                                      <p:to>
                                        <p:strVal val="visible"/>
                                      </p:to>
                                    </p:set>
                                    <p:anim calcmode="lin" valueType="num">
                                      <p:cBhvr additive="base">
                                        <p:cTn id="34" dur="2000" fill="hold"/>
                                        <p:tgtEl>
                                          <p:spTgt spid="4"/>
                                        </p:tgtEl>
                                        <p:attrNameLst>
                                          <p:attrName>ppt_x</p:attrName>
                                        </p:attrNameLst>
                                      </p:cBhvr>
                                      <p:tavLst>
                                        <p:tav tm="0">
                                          <p:val>
                                            <p:strVal val="#ppt_x"/>
                                          </p:val>
                                        </p:tav>
                                        <p:tav tm="100000">
                                          <p:val>
                                            <p:strVal val="#ppt_x"/>
                                          </p:val>
                                        </p:tav>
                                      </p:tavLst>
                                    </p:anim>
                                    <p:anim calcmode="lin" valueType="num">
                                      <p:cBhvr additive="base">
                                        <p:cTn id="35" dur="2000" fill="hold"/>
                                        <p:tgtEl>
                                          <p:spTgt spid="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descr="Screenshot_2019-12-26-15-36-31-366_cn.sdcet.andro"/>
          <p:cNvPicPr>
            <a:picLocks noChangeAspect="1"/>
          </p:cNvPicPr>
          <p:nvPr/>
        </p:nvPicPr>
        <p:blipFill>
          <a:blip r:embed="rId1"/>
          <a:stretch>
            <a:fillRect/>
          </a:stretch>
        </p:blipFill>
        <p:spPr>
          <a:xfrm>
            <a:off x="767715" y="674370"/>
            <a:ext cx="2300605" cy="4987925"/>
          </a:xfrm>
          <a:prstGeom prst="rect">
            <a:avLst/>
          </a:prstGeom>
        </p:spPr>
      </p:pic>
      <p:sp>
        <p:nvSpPr>
          <p:cNvPr id="6" name="圆角矩形 5"/>
          <p:cNvSpPr/>
          <p:nvPr/>
        </p:nvSpPr>
        <p:spPr>
          <a:xfrm>
            <a:off x="4716145" y="991235"/>
            <a:ext cx="2512060" cy="1265555"/>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solidFill>
                  <a:schemeClr val="bg2"/>
                </a:solidFill>
              </a:rPr>
              <a:t>遇到喜欢的文章还可以点击分享按钮进行分享操作</a:t>
            </a:r>
            <a:endParaRPr lang="zh-CN" altLang="en-US">
              <a:solidFill>
                <a:schemeClr val="bg2"/>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标题 2"/>
          <p:cNvSpPr>
            <a:spLocks noGrp="1"/>
          </p:cNvSpPr>
          <p:nvPr/>
        </p:nvSpPr>
        <p:spPr>
          <a:xfrm>
            <a:off x="2726808" y="122421"/>
            <a:ext cx="6738385" cy="1448117"/>
          </a:xfrm>
          <a:prstGeom prst="rect">
            <a:avLst/>
          </a:prstGeom>
          <a:noFill/>
          <a:ln>
            <a:noFill/>
          </a:ln>
        </p:spPr>
        <p:txBody>
          <a:bodyPr vert="horz" wrap="square" lIns="101600" tIns="38100" rIns="25400" bIns="38100" numCol="1" rtlCol="0" anchor="ctr" anchorCtr="0" compatLnSpc="1">
            <a:noAutofit/>
          </a:bodyPr>
          <a:lstStyle>
            <a:lvl1pPr marL="0" marR="0" algn="ctr" defTabSz="914400" rtl="0" eaLnBrk="1" fontAlgn="auto" latinLnBrk="0" hangingPunct="1">
              <a:lnSpc>
                <a:spcPct val="100000"/>
              </a:lnSpc>
              <a:spcBef>
                <a:spcPct val="0"/>
              </a:spcBef>
              <a:spcAft>
                <a:spcPct val="0"/>
              </a:spcAft>
              <a:buNone/>
              <a:defRPr kumimoji="0" lang="zh-CN" altLang="en-US" sz="6000" b="0" i="0" u="none" strike="noStrike" kern="1200" cap="none" spc="600" normalizeH="0" baseline="0" noProof="1" dirty="0">
                <a:solidFill>
                  <a:schemeClr val="tx2"/>
                </a:solidFill>
                <a:uFillTx/>
                <a:latin typeface="微软雅黑" panose="020B0503020204020204" charset="-122"/>
                <a:ea typeface="微软雅黑" panose="020B0503020204020204" charset="-122"/>
                <a:cs typeface="+mj-cs"/>
                <a:sym typeface="+mn-ea"/>
              </a:defRPr>
            </a:lvl1pPr>
            <a:lvl2pPr algn="l" rtl="0" eaLnBrk="1" fontAlgn="base" hangingPunct="1">
              <a:spcBef>
                <a:spcPct val="0"/>
              </a:spcBef>
              <a:spcAft>
                <a:spcPct val="0"/>
              </a:spcAft>
              <a:defRPr sz="2400" b="1">
                <a:solidFill>
                  <a:schemeClr val="tx1"/>
                </a:solidFill>
                <a:latin typeface="微软雅黑" panose="020B0503020204020204" charset="-122"/>
                <a:ea typeface="微软雅黑" panose="020B0503020204020204" charset="-122"/>
              </a:defRPr>
            </a:lvl2pPr>
            <a:lvl3pPr algn="l" rtl="0" eaLnBrk="1" fontAlgn="base" hangingPunct="1">
              <a:spcBef>
                <a:spcPct val="0"/>
              </a:spcBef>
              <a:spcAft>
                <a:spcPct val="0"/>
              </a:spcAft>
              <a:defRPr sz="2400" b="1">
                <a:solidFill>
                  <a:schemeClr val="tx1"/>
                </a:solidFill>
                <a:latin typeface="微软雅黑" panose="020B0503020204020204" charset="-122"/>
                <a:ea typeface="微软雅黑" panose="020B0503020204020204" charset="-122"/>
              </a:defRPr>
            </a:lvl3pPr>
            <a:lvl4pPr algn="l" rtl="0" eaLnBrk="1" fontAlgn="base" hangingPunct="1">
              <a:spcBef>
                <a:spcPct val="0"/>
              </a:spcBef>
              <a:spcAft>
                <a:spcPct val="0"/>
              </a:spcAft>
              <a:defRPr sz="2400" b="1">
                <a:solidFill>
                  <a:schemeClr val="tx1"/>
                </a:solidFill>
                <a:latin typeface="微软雅黑" panose="020B0503020204020204" charset="-122"/>
                <a:ea typeface="微软雅黑" panose="020B0503020204020204" charset="-122"/>
              </a:defRPr>
            </a:lvl4pPr>
            <a:lvl5pPr algn="l" rtl="0" eaLnBrk="1" fontAlgn="base" hangingPunct="1">
              <a:spcBef>
                <a:spcPct val="0"/>
              </a:spcBef>
              <a:spcAft>
                <a:spcPct val="0"/>
              </a:spcAft>
              <a:defRPr sz="2400" b="1">
                <a:solidFill>
                  <a:schemeClr val="tx1"/>
                </a:solidFill>
                <a:latin typeface="微软雅黑" panose="020B0503020204020204" charset="-122"/>
                <a:ea typeface="微软雅黑" panose="020B0503020204020204" charset="-122"/>
              </a:defRPr>
            </a:lvl5pPr>
            <a:lvl6pPr marL="457200" algn="l" rtl="0" eaLnBrk="1" fontAlgn="base" hangingPunct="1">
              <a:spcBef>
                <a:spcPct val="0"/>
              </a:spcBef>
              <a:spcAft>
                <a:spcPct val="0"/>
              </a:spcAft>
              <a:defRPr sz="2400" b="1">
                <a:solidFill>
                  <a:schemeClr val="tx1"/>
                </a:solidFill>
                <a:latin typeface="微软雅黑" panose="020B0503020204020204" charset="-122"/>
                <a:ea typeface="微软雅黑" panose="020B0503020204020204" charset="-122"/>
              </a:defRPr>
            </a:lvl6pPr>
            <a:lvl7pPr marL="914400" algn="l" rtl="0" eaLnBrk="1" fontAlgn="base" hangingPunct="1">
              <a:spcBef>
                <a:spcPct val="0"/>
              </a:spcBef>
              <a:spcAft>
                <a:spcPct val="0"/>
              </a:spcAft>
              <a:defRPr sz="2400" b="1">
                <a:solidFill>
                  <a:schemeClr val="tx1"/>
                </a:solidFill>
                <a:latin typeface="微软雅黑" panose="020B0503020204020204" charset="-122"/>
                <a:ea typeface="微软雅黑" panose="020B0503020204020204" charset="-122"/>
              </a:defRPr>
            </a:lvl7pPr>
            <a:lvl8pPr marL="1371600" algn="l" rtl="0" eaLnBrk="1" fontAlgn="base" hangingPunct="1">
              <a:spcBef>
                <a:spcPct val="0"/>
              </a:spcBef>
              <a:spcAft>
                <a:spcPct val="0"/>
              </a:spcAft>
              <a:defRPr sz="2400" b="1">
                <a:solidFill>
                  <a:schemeClr val="tx1"/>
                </a:solidFill>
                <a:latin typeface="微软雅黑" panose="020B0503020204020204" charset="-122"/>
                <a:ea typeface="微软雅黑" panose="020B0503020204020204" charset="-122"/>
              </a:defRPr>
            </a:lvl8pPr>
            <a:lvl9pPr marL="1828800" algn="l" rtl="0" eaLnBrk="1" fontAlgn="base" hangingPunct="1">
              <a:spcBef>
                <a:spcPct val="0"/>
              </a:spcBef>
              <a:spcAft>
                <a:spcPct val="0"/>
              </a:spcAft>
              <a:defRPr sz="2400" b="1">
                <a:solidFill>
                  <a:schemeClr val="tx1"/>
                </a:solidFill>
                <a:latin typeface="微软雅黑" panose="020B0503020204020204" charset="-122"/>
                <a:ea typeface="微软雅黑" panose="020B0503020204020204" charset="-122"/>
              </a:defRPr>
            </a:lvl9pPr>
          </a:lstStyle>
          <a:p>
            <a:r>
              <a:rPr lang="en-US" altLang="zh-CN" sz="4400"/>
              <a:t>Part4</a:t>
            </a:r>
            <a:endParaRPr lang="en-US" altLang="zh-CN" sz="4400"/>
          </a:p>
        </p:txBody>
      </p:sp>
      <p:sp>
        <p:nvSpPr>
          <p:cNvPr id="4" name="波形 3"/>
          <p:cNvSpPr/>
          <p:nvPr/>
        </p:nvSpPr>
        <p:spPr>
          <a:xfrm>
            <a:off x="4163060" y="1821815"/>
            <a:ext cx="3866515" cy="1888490"/>
          </a:xfrm>
          <a:prstGeom prst="wave">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2000">
                <a:solidFill>
                  <a:schemeClr val="bg2"/>
                </a:solidFill>
              </a:rPr>
              <a:t>不足</a:t>
            </a:r>
            <a:r>
              <a:rPr lang="en-US" altLang="zh-CN" sz="2000">
                <a:solidFill>
                  <a:schemeClr val="bg2"/>
                </a:solidFill>
              </a:rPr>
              <a:t>&amp;</a:t>
            </a:r>
            <a:r>
              <a:rPr lang="zh-CN" altLang="en-US" sz="2000">
                <a:solidFill>
                  <a:schemeClr val="bg2"/>
                </a:solidFill>
              </a:rPr>
              <a:t>展望功能部分</a:t>
            </a:r>
            <a:endParaRPr lang="zh-CN" altLang="en-US" sz="2000">
              <a:solidFill>
                <a:schemeClr val="bg2"/>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8" presetClass="emph" presetSubtype="0" fill="hold" grpId="0" nodeType="afterEffect">
                                  <p:stCondLst>
                                    <p:cond delay="0"/>
                                  </p:stCondLst>
                                  <p:childTnLst>
                                    <p:animRot by="21600000">
                                      <p:cBhvr>
                                        <p:cTn id="11" dur="1000" fill="hold"/>
                                        <p:tgtEl>
                                          <p:spTgt spid="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图片 4" descr="Screenshot_2019-12-26-15-39-13-587_cn.sdcet.andro"/>
          <p:cNvPicPr>
            <a:picLocks noChangeAspect="1"/>
          </p:cNvPicPr>
          <p:nvPr/>
        </p:nvPicPr>
        <p:blipFill>
          <a:blip r:embed="rId1"/>
          <a:stretch>
            <a:fillRect/>
          </a:stretch>
        </p:blipFill>
        <p:spPr>
          <a:xfrm>
            <a:off x="400050" y="910590"/>
            <a:ext cx="2195830" cy="4759325"/>
          </a:xfrm>
          <a:prstGeom prst="rect">
            <a:avLst/>
          </a:prstGeom>
        </p:spPr>
      </p:pic>
      <p:sp>
        <p:nvSpPr>
          <p:cNvPr id="6" name="圆角矩形 5"/>
          <p:cNvSpPr/>
          <p:nvPr/>
        </p:nvSpPr>
        <p:spPr>
          <a:xfrm>
            <a:off x="3649345" y="1446530"/>
            <a:ext cx="2935605" cy="111633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solidFill>
                  <a:schemeClr val="bg2"/>
                </a:solidFill>
              </a:rPr>
              <a:t>希望实现的视频功能但是由于开发进度等等原因并没能很好的实现。相信以后会逐步解决</a:t>
            </a:r>
            <a:endParaRPr lang="zh-CN" altLang="en-US">
              <a:solidFill>
                <a:schemeClr val="bg2"/>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290">
                                          <p:stCondLst>
                                            <p:cond delay="0"/>
                                          </p:stCondLst>
                                        </p:cTn>
                                        <p:tgtEl>
                                          <p:spTgt spid="6"/>
                                        </p:tgtEl>
                                      </p:cBhvr>
                                    </p:animEffect>
                                    <p:anim calcmode="lin" valueType="num">
                                      <p:cBhvr>
                                        <p:cTn id="8" dur="911"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9" dur="332"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10" dur="332" tmFilter="0, 0; 0.125,0.2665; 0.25,0.4; 0.375,0.465; 0.5,0.5;  0.625,0.535; 0.75,0.6; 0.875,0.7335; 1,1">
                                          <p:stCondLst>
                                            <p:cond delay="332"/>
                                          </p:stCondLst>
                                        </p:cTn>
                                        <p:tgtEl>
                                          <p:spTgt spid="6"/>
                                        </p:tgtEl>
                                        <p:attrNameLst>
                                          <p:attrName>ppt_y</p:attrName>
                                        </p:attrNameLst>
                                      </p:cBhvr>
                                      <p:tavLst>
                                        <p:tav tm="0" fmla="#ppt_y-sin(pi*$)/9">
                                          <p:val>
                                            <p:fltVal val="0"/>
                                          </p:val>
                                        </p:tav>
                                        <p:tav tm="100000">
                                          <p:val>
                                            <p:fltVal val="1"/>
                                          </p:val>
                                        </p:tav>
                                      </p:tavLst>
                                    </p:anim>
                                    <p:anim calcmode="lin" valueType="num">
                                      <p:cBhvr>
                                        <p:cTn id="11" dur="166" tmFilter="0, 0; 0.125,0.2665; 0.25,0.4; 0.375,0.465; 0.5,0.5;  0.625,0.535; 0.75,0.6; 0.875,0.7335; 1,1">
                                          <p:stCondLst>
                                            <p:cond delay="662"/>
                                          </p:stCondLst>
                                        </p:cTn>
                                        <p:tgtEl>
                                          <p:spTgt spid="6"/>
                                        </p:tgtEl>
                                        <p:attrNameLst>
                                          <p:attrName>ppt_y</p:attrName>
                                        </p:attrNameLst>
                                      </p:cBhvr>
                                      <p:tavLst>
                                        <p:tav tm="0" fmla="#ppt_y-sin(pi*$)/27">
                                          <p:val>
                                            <p:fltVal val="0"/>
                                          </p:val>
                                        </p:tav>
                                        <p:tav tm="100000">
                                          <p:val>
                                            <p:fltVal val="1"/>
                                          </p:val>
                                        </p:tav>
                                      </p:tavLst>
                                    </p:anim>
                                    <p:anim calcmode="lin" valueType="num">
                                      <p:cBhvr>
                                        <p:cTn id="12" dur="82" tmFilter="0, 0; 0.125,0.2665; 0.25,0.4; 0.375,0.465; 0.5,0.5;  0.625,0.535; 0.75,0.6; 0.875,0.7335; 1,1">
                                          <p:stCondLst>
                                            <p:cond delay="828"/>
                                          </p:stCondLst>
                                        </p:cTn>
                                        <p:tgtEl>
                                          <p:spTgt spid="6"/>
                                        </p:tgtEl>
                                        <p:attrNameLst>
                                          <p:attrName>ppt_y</p:attrName>
                                        </p:attrNameLst>
                                      </p:cBhvr>
                                      <p:tavLst>
                                        <p:tav tm="0" fmla="#ppt_y-sin(pi*$)/81">
                                          <p:val>
                                            <p:fltVal val="0"/>
                                          </p:val>
                                        </p:tav>
                                        <p:tav tm="100000">
                                          <p:val>
                                            <p:fltVal val="1"/>
                                          </p:val>
                                        </p:tav>
                                      </p:tavLst>
                                    </p:anim>
                                    <p:animScale>
                                      <p:cBhvr>
                                        <p:cTn id="13" dur="13">
                                          <p:stCondLst>
                                            <p:cond delay="325"/>
                                          </p:stCondLst>
                                        </p:cTn>
                                        <p:tgtEl>
                                          <p:spTgt spid="6"/>
                                        </p:tgtEl>
                                      </p:cBhvr>
                                      <p:to x="100000" y="60000"/>
                                    </p:animScale>
                                    <p:animScale>
                                      <p:cBhvr>
                                        <p:cTn id="14" dur="83" decel="50000">
                                          <p:stCondLst>
                                            <p:cond delay="338"/>
                                          </p:stCondLst>
                                        </p:cTn>
                                        <p:tgtEl>
                                          <p:spTgt spid="6"/>
                                        </p:tgtEl>
                                      </p:cBhvr>
                                      <p:to x="100000" y="100000"/>
                                    </p:animScale>
                                    <p:animScale>
                                      <p:cBhvr>
                                        <p:cTn id="15" dur="13">
                                          <p:stCondLst>
                                            <p:cond delay="656"/>
                                          </p:stCondLst>
                                        </p:cTn>
                                        <p:tgtEl>
                                          <p:spTgt spid="6"/>
                                        </p:tgtEl>
                                      </p:cBhvr>
                                      <p:to x="100000" y="80000"/>
                                    </p:animScale>
                                    <p:animScale>
                                      <p:cBhvr>
                                        <p:cTn id="16" dur="83" decel="50000">
                                          <p:stCondLst>
                                            <p:cond delay="669"/>
                                          </p:stCondLst>
                                        </p:cTn>
                                        <p:tgtEl>
                                          <p:spTgt spid="6"/>
                                        </p:tgtEl>
                                      </p:cBhvr>
                                      <p:to x="100000" y="100000"/>
                                    </p:animScale>
                                    <p:animScale>
                                      <p:cBhvr>
                                        <p:cTn id="17" dur="13">
                                          <p:stCondLst>
                                            <p:cond delay="821"/>
                                          </p:stCondLst>
                                        </p:cTn>
                                        <p:tgtEl>
                                          <p:spTgt spid="6"/>
                                        </p:tgtEl>
                                      </p:cBhvr>
                                      <p:to x="100000" y="90000"/>
                                    </p:animScale>
                                    <p:animScale>
                                      <p:cBhvr>
                                        <p:cTn id="18" dur="83" decel="50000">
                                          <p:stCondLst>
                                            <p:cond delay="834"/>
                                          </p:stCondLst>
                                        </p:cTn>
                                        <p:tgtEl>
                                          <p:spTgt spid="6"/>
                                        </p:tgtEl>
                                      </p:cBhvr>
                                      <p:to x="100000" y="100000"/>
                                    </p:animScale>
                                    <p:animScale>
                                      <p:cBhvr>
                                        <p:cTn id="19" dur="13">
                                          <p:stCondLst>
                                            <p:cond delay="904"/>
                                          </p:stCondLst>
                                        </p:cTn>
                                        <p:tgtEl>
                                          <p:spTgt spid="6"/>
                                        </p:tgtEl>
                                      </p:cBhvr>
                                      <p:to x="100000" y="95000"/>
                                    </p:animScale>
                                    <p:animScale>
                                      <p:cBhvr>
                                        <p:cTn id="20" dur="83" decel="50000">
                                          <p:stCondLst>
                                            <p:cond delay="917"/>
                                          </p:stCondLst>
                                        </p:cTn>
                                        <p:tgtEl>
                                          <p:spTgt spid="6"/>
                                        </p:tgtEl>
                                      </p:cBhvr>
                                      <p:to x="100000" y="100000"/>
                                    </p:animScale>
                                  </p:childTnLst>
                                </p:cTn>
                              </p:par>
                            </p:childTnLst>
                          </p:cTn>
                        </p:par>
                        <p:par>
                          <p:cTn id="21" fill="hold">
                            <p:stCondLst>
                              <p:cond delay="1000"/>
                            </p:stCondLst>
                            <p:childTnLst>
                              <p:par>
                                <p:cTn id="22" presetID="2" presetClass="entr" presetSubtype="8" fill="hold" nodeType="afterEffect">
                                  <p:stCondLst>
                                    <p:cond delay="0"/>
                                  </p:stCondLst>
                                  <p:childTnLst>
                                    <p:set>
                                      <p:cBhvr>
                                        <p:cTn id="23" dur="1" fill="hold">
                                          <p:stCondLst>
                                            <p:cond delay="0"/>
                                          </p:stCondLst>
                                        </p:cTn>
                                        <p:tgtEl>
                                          <p:spTgt spid="5"/>
                                        </p:tgtEl>
                                        <p:attrNameLst>
                                          <p:attrName>style.visibility</p:attrName>
                                        </p:attrNameLst>
                                      </p:cBhvr>
                                      <p:to>
                                        <p:strVal val="visible"/>
                                      </p:to>
                                    </p:set>
                                    <p:anim calcmode="lin" valueType="num">
                                      <p:cBhvr additive="base">
                                        <p:cTn id="24" dur="500" fill="hold"/>
                                        <p:tgtEl>
                                          <p:spTgt spid="5"/>
                                        </p:tgtEl>
                                        <p:attrNameLst>
                                          <p:attrName>ppt_x</p:attrName>
                                        </p:attrNameLst>
                                      </p:cBhvr>
                                      <p:tavLst>
                                        <p:tav tm="0">
                                          <p:val>
                                            <p:strVal val="0-#ppt_w/2"/>
                                          </p:val>
                                        </p:tav>
                                        <p:tav tm="100000">
                                          <p:val>
                                            <p:strVal val="#ppt_x"/>
                                          </p:val>
                                        </p:tav>
                                      </p:tavLst>
                                    </p:anim>
                                    <p:anim calcmode="lin" valueType="num">
                                      <p:cBhvr additive="base">
                                        <p:cTn id="25"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descr="Screenshot_2019-12-26-15-39-17-375_cn.sdcet.andro"/>
          <p:cNvPicPr>
            <a:picLocks noChangeAspect="1"/>
          </p:cNvPicPr>
          <p:nvPr/>
        </p:nvPicPr>
        <p:blipFill>
          <a:blip r:embed="rId1"/>
          <a:stretch>
            <a:fillRect/>
          </a:stretch>
        </p:blipFill>
        <p:spPr>
          <a:xfrm>
            <a:off x="415925" y="890905"/>
            <a:ext cx="2195830" cy="4759325"/>
          </a:xfrm>
          <a:prstGeom prst="rect">
            <a:avLst/>
          </a:prstGeom>
        </p:spPr>
      </p:pic>
      <p:sp>
        <p:nvSpPr>
          <p:cNvPr id="6" name="圆角矩形 5"/>
          <p:cNvSpPr/>
          <p:nvPr/>
        </p:nvSpPr>
        <p:spPr>
          <a:xfrm>
            <a:off x="3649345" y="1446530"/>
            <a:ext cx="2935605" cy="111633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solidFill>
                  <a:schemeClr val="bg2"/>
                </a:solidFill>
              </a:rPr>
              <a:t>希望实现的个性设置功能但是由于开发进度等等原因并没能很好的实现。相信以后会逐步解决</a:t>
            </a:r>
            <a:endParaRPr lang="zh-CN" altLang="en-US">
              <a:solidFill>
                <a:schemeClr val="bg2"/>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290">
                                          <p:stCondLst>
                                            <p:cond delay="0"/>
                                          </p:stCondLst>
                                        </p:cTn>
                                        <p:tgtEl>
                                          <p:spTgt spid="6"/>
                                        </p:tgtEl>
                                      </p:cBhvr>
                                    </p:animEffect>
                                    <p:anim calcmode="lin" valueType="num">
                                      <p:cBhvr>
                                        <p:cTn id="8" dur="911"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9" dur="332"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10" dur="332" tmFilter="0, 0; 0.125,0.2665; 0.25,0.4; 0.375,0.465; 0.5,0.5;  0.625,0.535; 0.75,0.6; 0.875,0.7335; 1,1">
                                          <p:stCondLst>
                                            <p:cond delay="332"/>
                                          </p:stCondLst>
                                        </p:cTn>
                                        <p:tgtEl>
                                          <p:spTgt spid="6"/>
                                        </p:tgtEl>
                                        <p:attrNameLst>
                                          <p:attrName>ppt_y</p:attrName>
                                        </p:attrNameLst>
                                      </p:cBhvr>
                                      <p:tavLst>
                                        <p:tav tm="0" fmla="#ppt_y-sin(pi*$)/9">
                                          <p:val>
                                            <p:fltVal val="0"/>
                                          </p:val>
                                        </p:tav>
                                        <p:tav tm="100000">
                                          <p:val>
                                            <p:fltVal val="1"/>
                                          </p:val>
                                        </p:tav>
                                      </p:tavLst>
                                    </p:anim>
                                    <p:anim calcmode="lin" valueType="num">
                                      <p:cBhvr>
                                        <p:cTn id="11" dur="166" tmFilter="0, 0; 0.125,0.2665; 0.25,0.4; 0.375,0.465; 0.5,0.5;  0.625,0.535; 0.75,0.6; 0.875,0.7335; 1,1">
                                          <p:stCondLst>
                                            <p:cond delay="662"/>
                                          </p:stCondLst>
                                        </p:cTn>
                                        <p:tgtEl>
                                          <p:spTgt spid="6"/>
                                        </p:tgtEl>
                                        <p:attrNameLst>
                                          <p:attrName>ppt_y</p:attrName>
                                        </p:attrNameLst>
                                      </p:cBhvr>
                                      <p:tavLst>
                                        <p:tav tm="0" fmla="#ppt_y-sin(pi*$)/27">
                                          <p:val>
                                            <p:fltVal val="0"/>
                                          </p:val>
                                        </p:tav>
                                        <p:tav tm="100000">
                                          <p:val>
                                            <p:fltVal val="1"/>
                                          </p:val>
                                        </p:tav>
                                      </p:tavLst>
                                    </p:anim>
                                    <p:anim calcmode="lin" valueType="num">
                                      <p:cBhvr>
                                        <p:cTn id="12" dur="82" tmFilter="0, 0; 0.125,0.2665; 0.25,0.4; 0.375,0.465; 0.5,0.5;  0.625,0.535; 0.75,0.6; 0.875,0.7335; 1,1">
                                          <p:stCondLst>
                                            <p:cond delay="828"/>
                                          </p:stCondLst>
                                        </p:cTn>
                                        <p:tgtEl>
                                          <p:spTgt spid="6"/>
                                        </p:tgtEl>
                                        <p:attrNameLst>
                                          <p:attrName>ppt_y</p:attrName>
                                        </p:attrNameLst>
                                      </p:cBhvr>
                                      <p:tavLst>
                                        <p:tav tm="0" fmla="#ppt_y-sin(pi*$)/81">
                                          <p:val>
                                            <p:fltVal val="0"/>
                                          </p:val>
                                        </p:tav>
                                        <p:tav tm="100000">
                                          <p:val>
                                            <p:fltVal val="1"/>
                                          </p:val>
                                        </p:tav>
                                      </p:tavLst>
                                    </p:anim>
                                    <p:animScale>
                                      <p:cBhvr>
                                        <p:cTn id="13" dur="13">
                                          <p:stCondLst>
                                            <p:cond delay="325"/>
                                          </p:stCondLst>
                                        </p:cTn>
                                        <p:tgtEl>
                                          <p:spTgt spid="6"/>
                                        </p:tgtEl>
                                      </p:cBhvr>
                                      <p:to x="100000" y="60000"/>
                                    </p:animScale>
                                    <p:animScale>
                                      <p:cBhvr>
                                        <p:cTn id="14" dur="83" decel="50000">
                                          <p:stCondLst>
                                            <p:cond delay="338"/>
                                          </p:stCondLst>
                                        </p:cTn>
                                        <p:tgtEl>
                                          <p:spTgt spid="6"/>
                                        </p:tgtEl>
                                      </p:cBhvr>
                                      <p:to x="100000" y="100000"/>
                                    </p:animScale>
                                    <p:animScale>
                                      <p:cBhvr>
                                        <p:cTn id="15" dur="13">
                                          <p:stCondLst>
                                            <p:cond delay="656"/>
                                          </p:stCondLst>
                                        </p:cTn>
                                        <p:tgtEl>
                                          <p:spTgt spid="6"/>
                                        </p:tgtEl>
                                      </p:cBhvr>
                                      <p:to x="100000" y="80000"/>
                                    </p:animScale>
                                    <p:animScale>
                                      <p:cBhvr>
                                        <p:cTn id="16" dur="83" decel="50000">
                                          <p:stCondLst>
                                            <p:cond delay="669"/>
                                          </p:stCondLst>
                                        </p:cTn>
                                        <p:tgtEl>
                                          <p:spTgt spid="6"/>
                                        </p:tgtEl>
                                      </p:cBhvr>
                                      <p:to x="100000" y="100000"/>
                                    </p:animScale>
                                    <p:animScale>
                                      <p:cBhvr>
                                        <p:cTn id="17" dur="13">
                                          <p:stCondLst>
                                            <p:cond delay="821"/>
                                          </p:stCondLst>
                                        </p:cTn>
                                        <p:tgtEl>
                                          <p:spTgt spid="6"/>
                                        </p:tgtEl>
                                      </p:cBhvr>
                                      <p:to x="100000" y="90000"/>
                                    </p:animScale>
                                    <p:animScale>
                                      <p:cBhvr>
                                        <p:cTn id="18" dur="83" decel="50000">
                                          <p:stCondLst>
                                            <p:cond delay="834"/>
                                          </p:stCondLst>
                                        </p:cTn>
                                        <p:tgtEl>
                                          <p:spTgt spid="6"/>
                                        </p:tgtEl>
                                      </p:cBhvr>
                                      <p:to x="100000" y="100000"/>
                                    </p:animScale>
                                    <p:animScale>
                                      <p:cBhvr>
                                        <p:cTn id="19" dur="13">
                                          <p:stCondLst>
                                            <p:cond delay="904"/>
                                          </p:stCondLst>
                                        </p:cTn>
                                        <p:tgtEl>
                                          <p:spTgt spid="6"/>
                                        </p:tgtEl>
                                      </p:cBhvr>
                                      <p:to x="100000" y="95000"/>
                                    </p:animScale>
                                    <p:animScale>
                                      <p:cBhvr>
                                        <p:cTn id="20" dur="83" decel="50000">
                                          <p:stCondLst>
                                            <p:cond delay="917"/>
                                          </p:stCondLst>
                                        </p:cTn>
                                        <p:tgtEl>
                                          <p:spTgt spid="6"/>
                                        </p:tgtEl>
                                      </p:cBhvr>
                                      <p:to x="100000" y="100000"/>
                                    </p:animScale>
                                  </p:childTnLst>
                                </p:cTn>
                              </p:par>
                            </p:childTnLst>
                          </p:cTn>
                        </p:par>
                        <p:par>
                          <p:cTn id="21" fill="hold">
                            <p:stCondLst>
                              <p:cond delay="1000"/>
                            </p:stCondLst>
                            <p:childTnLst>
                              <p:par>
                                <p:cTn id="22" presetID="2" presetClass="entr" presetSubtype="8" fill="hold" nodeType="afterEffect">
                                  <p:stCondLst>
                                    <p:cond delay="0"/>
                                  </p:stCondLst>
                                  <p:childTnLst>
                                    <p:set>
                                      <p:cBhvr>
                                        <p:cTn id="23" dur="1" fill="hold">
                                          <p:stCondLst>
                                            <p:cond delay="0"/>
                                          </p:stCondLst>
                                        </p:cTn>
                                        <p:tgtEl>
                                          <p:spTgt spid="4"/>
                                        </p:tgtEl>
                                        <p:attrNameLst>
                                          <p:attrName>style.visibility</p:attrName>
                                        </p:attrNameLst>
                                      </p:cBhvr>
                                      <p:to>
                                        <p:strVal val="visible"/>
                                      </p:to>
                                    </p:set>
                                    <p:anim calcmode="lin" valueType="num">
                                      <p:cBhvr additive="base">
                                        <p:cTn id="24" dur="500" fill="hold"/>
                                        <p:tgtEl>
                                          <p:spTgt spid="4"/>
                                        </p:tgtEl>
                                        <p:attrNameLst>
                                          <p:attrName>ppt_x</p:attrName>
                                        </p:attrNameLst>
                                      </p:cBhvr>
                                      <p:tavLst>
                                        <p:tav tm="0">
                                          <p:val>
                                            <p:strVal val="0-#ppt_w/2"/>
                                          </p:val>
                                        </p:tav>
                                        <p:tav tm="100000">
                                          <p:val>
                                            <p:strVal val="#ppt_x"/>
                                          </p:val>
                                        </p:tav>
                                      </p:tavLst>
                                    </p:anim>
                                    <p:anim calcmode="lin" valueType="num">
                                      <p:cBhvr additive="base">
                                        <p:cTn id="25"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2449948" y="1533391"/>
            <a:ext cx="6738385" cy="1448117"/>
          </a:xfrm>
        </p:spPr>
        <p:txBody>
          <a:bodyPr/>
          <a:p>
            <a:pPr algn="l"/>
            <a:r>
              <a:rPr lang="en-US" altLang="zh-CN" sz="1800"/>
              <a:t>    </a:t>
            </a:r>
            <a:r>
              <a:rPr lang="zh-CN" altLang="en-US" sz="1800"/>
              <a:t>我们还希望能够实现一个真正的专业的体育</a:t>
            </a:r>
            <a:r>
              <a:rPr lang="en-US" altLang="zh-CN" sz="1800"/>
              <a:t>app</a:t>
            </a:r>
            <a:r>
              <a:rPr sz="1800"/>
              <a:t>论类似于比较成熟的虎扑体育一样不仅仅可以在线浏览最新的体育新闻资讯，同时也能够发布自己的感受和想法能够发贴是我们开发组一直想要实现的功能功能。奈何多种原因没能够及时做出来。</a:t>
            </a:r>
            <a:endParaRPr sz="18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grpId="0" nodeType="clickEffect">
                                  <p:stCondLst>
                                    <p:cond delay="0"/>
                                  </p:stCondLst>
                                  <p:childTnLst>
                                    <p:animClr clrSpc="rgb" dir="cw">
                                      <p:cBhvr override="childStyle">
                                        <p:cTn id="6" dur="3000" fill="hold"/>
                                        <p:tgtEl>
                                          <p:spTgt spid="2"/>
                                        </p:tgtEl>
                                        <p:attrNameLst>
                                          <p:attrName>style.color</p:attrName>
                                        </p:attrNameLst>
                                      </p:cBhvr>
                                      <p:to>
                                        <a:schemeClr val="bg1"/>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图片 2" descr="Screenshot_2019-12-26-15-40-36-528_cn.sdcet.andro"/>
          <p:cNvPicPr>
            <a:picLocks noChangeAspect="1"/>
          </p:cNvPicPr>
          <p:nvPr/>
        </p:nvPicPr>
        <p:blipFill>
          <a:blip r:embed="rId1"/>
          <a:stretch>
            <a:fillRect/>
          </a:stretch>
        </p:blipFill>
        <p:spPr>
          <a:xfrm>
            <a:off x="618490" y="1405890"/>
            <a:ext cx="1866265" cy="4045585"/>
          </a:xfrm>
          <a:prstGeom prst="rect">
            <a:avLst/>
          </a:prstGeom>
        </p:spPr>
      </p:pic>
      <p:sp>
        <p:nvSpPr>
          <p:cNvPr id="4" name="圆角矩形 3"/>
          <p:cNvSpPr/>
          <p:nvPr/>
        </p:nvSpPr>
        <p:spPr>
          <a:xfrm>
            <a:off x="3886200" y="1534795"/>
            <a:ext cx="1852930" cy="1002665"/>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solidFill>
                  <a:schemeClr val="bg2"/>
                </a:solidFill>
              </a:rPr>
              <a:t>这是喵扑的退出交互界面</a:t>
            </a:r>
            <a:endParaRPr lang="zh-CN" altLang="en-US">
              <a:solidFill>
                <a:schemeClr val="bg2"/>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290">
                                          <p:stCondLst>
                                            <p:cond delay="0"/>
                                          </p:stCondLst>
                                        </p:cTn>
                                        <p:tgtEl>
                                          <p:spTgt spid="4"/>
                                        </p:tgtEl>
                                      </p:cBhvr>
                                    </p:animEffect>
                                    <p:anim calcmode="lin" valueType="num">
                                      <p:cBhvr>
                                        <p:cTn id="8" dur="911"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9" dur="332"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10" dur="332" tmFilter="0, 0; 0.125,0.2665; 0.25,0.4; 0.375,0.465; 0.5,0.5;  0.625,0.535; 0.75,0.6; 0.875,0.7335; 1,1">
                                          <p:stCondLst>
                                            <p:cond delay="332"/>
                                          </p:stCondLst>
                                        </p:cTn>
                                        <p:tgtEl>
                                          <p:spTgt spid="4"/>
                                        </p:tgtEl>
                                        <p:attrNameLst>
                                          <p:attrName>ppt_y</p:attrName>
                                        </p:attrNameLst>
                                      </p:cBhvr>
                                      <p:tavLst>
                                        <p:tav tm="0" fmla="#ppt_y-sin(pi*$)/9">
                                          <p:val>
                                            <p:fltVal val="0"/>
                                          </p:val>
                                        </p:tav>
                                        <p:tav tm="100000">
                                          <p:val>
                                            <p:fltVal val="1"/>
                                          </p:val>
                                        </p:tav>
                                      </p:tavLst>
                                    </p:anim>
                                    <p:anim calcmode="lin" valueType="num">
                                      <p:cBhvr>
                                        <p:cTn id="11" dur="166" tmFilter="0, 0; 0.125,0.2665; 0.25,0.4; 0.375,0.465; 0.5,0.5;  0.625,0.535; 0.75,0.6; 0.875,0.7335; 1,1">
                                          <p:stCondLst>
                                            <p:cond delay="662"/>
                                          </p:stCondLst>
                                        </p:cTn>
                                        <p:tgtEl>
                                          <p:spTgt spid="4"/>
                                        </p:tgtEl>
                                        <p:attrNameLst>
                                          <p:attrName>ppt_y</p:attrName>
                                        </p:attrNameLst>
                                      </p:cBhvr>
                                      <p:tavLst>
                                        <p:tav tm="0" fmla="#ppt_y-sin(pi*$)/27">
                                          <p:val>
                                            <p:fltVal val="0"/>
                                          </p:val>
                                        </p:tav>
                                        <p:tav tm="100000">
                                          <p:val>
                                            <p:fltVal val="1"/>
                                          </p:val>
                                        </p:tav>
                                      </p:tavLst>
                                    </p:anim>
                                    <p:anim calcmode="lin" valueType="num">
                                      <p:cBhvr>
                                        <p:cTn id="12" dur="82" tmFilter="0, 0; 0.125,0.2665; 0.25,0.4; 0.375,0.465; 0.5,0.5;  0.625,0.535; 0.75,0.6; 0.875,0.7335; 1,1">
                                          <p:stCondLst>
                                            <p:cond delay="828"/>
                                          </p:stCondLst>
                                        </p:cTn>
                                        <p:tgtEl>
                                          <p:spTgt spid="4"/>
                                        </p:tgtEl>
                                        <p:attrNameLst>
                                          <p:attrName>ppt_y</p:attrName>
                                        </p:attrNameLst>
                                      </p:cBhvr>
                                      <p:tavLst>
                                        <p:tav tm="0" fmla="#ppt_y-sin(pi*$)/81">
                                          <p:val>
                                            <p:fltVal val="0"/>
                                          </p:val>
                                        </p:tav>
                                        <p:tav tm="100000">
                                          <p:val>
                                            <p:fltVal val="1"/>
                                          </p:val>
                                        </p:tav>
                                      </p:tavLst>
                                    </p:anim>
                                    <p:animScale>
                                      <p:cBhvr>
                                        <p:cTn id="13" dur="13">
                                          <p:stCondLst>
                                            <p:cond delay="325"/>
                                          </p:stCondLst>
                                        </p:cTn>
                                        <p:tgtEl>
                                          <p:spTgt spid="4"/>
                                        </p:tgtEl>
                                      </p:cBhvr>
                                      <p:to x="100000" y="60000"/>
                                    </p:animScale>
                                    <p:animScale>
                                      <p:cBhvr>
                                        <p:cTn id="14" dur="83" decel="50000">
                                          <p:stCondLst>
                                            <p:cond delay="338"/>
                                          </p:stCondLst>
                                        </p:cTn>
                                        <p:tgtEl>
                                          <p:spTgt spid="4"/>
                                        </p:tgtEl>
                                      </p:cBhvr>
                                      <p:to x="100000" y="100000"/>
                                    </p:animScale>
                                    <p:animScale>
                                      <p:cBhvr>
                                        <p:cTn id="15" dur="13">
                                          <p:stCondLst>
                                            <p:cond delay="656"/>
                                          </p:stCondLst>
                                        </p:cTn>
                                        <p:tgtEl>
                                          <p:spTgt spid="4"/>
                                        </p:tgtEl>
                                      </p:cBhvr>
                                      <p:to x="100000" y="80000"/>
                                    </p:animScale>
                                    <p:animScale>
                                      <p:cBhvr>
                                        <p:cTn id="16" dur="83" decel="50000">
                                          <p:stCondLst>
                                            <p:cond delay="669"/>
                                          </p:stCondLst>
                                        </p:cTn>
                                        <p:tgtEl>
                                          <p:spTgt spid="4"/>
                                        </p:tgtEl>
                                      </p:cBhvr>
                                      <p:to x="100000" y="100000"/>
                                    </p:animScale>
                                    <p:animScale>
                                      <p:cBhvr>
                                        <p:cTn id="17" dur="13">
                                          <p:stCondLst>
                                            <p:cond delay="821"/>
                                          </p:stCondLst>
                                        </p:cTn>
                                        <p:tgtEl>
                                          <p:spTgt spid="4"/>
                                        </p:tgtEl>
                                      </p:cBhvr>
                                      <p:to x="100000" y="90000"/>
                                    </p:animScale>
                                    <p:animScale>
                                      <p:cBhvr>
                                        <p:cTn id="18" dur="83" decel="50000">
                                          <p:stCondLst>
                                            <p:cond delay="834"/>
                                          </p:stCondLst>
                                        </p:cTn>
                                        <p:tgtEl>
                                          <p:spTgt spid="4"/>
                                        </p:tgtEl>
                                      </p:cBhvr>
                                      <p:to x="100000" y="100000"/>
                                    </p:animScale>
                                    <p:animScale>
                                      <p:cBhvr>
                                        <p:cTn id="19" dur="13">
                                          <p:stCondLst>
                                            <p:cond delay="904"/>
                                          </p:stCondLst>
                                        </p:cTn>
                                        <p:tgtEl>
                                          <p:spTgt spid="4"/>
                                        </p:tgtEl>
                                      </p:cBhvr>
                                      <p:to x="100000" y="95000"/>
                                    </p:animScale>
                                    <p:animScale>
                                      <p:cBhvr>
                                        <p:cTn id="20" dur="83" decel="50000">
                                          <p:stCondLst>
                                            <p:cond delay="917"/>
                                          </p:stCondLst>
                                        </p:cTn>
                                        <p:tgtEl>
                                          <p:spTgt spid="4"/>
                                        </p:tgtEl>
                                      </p:cBhvr>
                                      <p:to x="100000" y="100000"/>
                                    </p:animScale>
                                  </p:childTnLst>
                                </p:cTn>
                              </p:par>
                            </p:childTnLst>
                          </p:cTn>
                        </p:par>
                        <p:par>
                          <p:cTn id="21" fill="hold">
                            <p:stCondLst>
                              <p:cond delay="1000"/>
                            </p:stCondLst>
                            <p:childTnLst>
                              <p:par>
                                <p:cTn id="22" presetID="2" presetClass="entr" presetSubtype="4" fill="hold" nodeType="afterEffect">
                                  <p:stCondLst>
                                    <p:cond delay="0"/>
                                  </p:stCondLst>
                                  <p:childTnLst>
                                    <p:set>
                                      <p:cBhvr>
                                        <p:cTn id="23" dur="1" fill="hold">
                                          <p:stCondLst>
                                            <p:cond delay="0"/>
                                          </p:stCondLst>
                                        </p:cTn>
                                        <p:tgtEl>
                                          <p:spTgt spid="3"/>
                                        </p:tgtEl>
                                        <p:attrNameLst>
                                          <p:attrName>style.visibility</p:attrName>
                                        </p:attrNameLst>
                                      </p:cBhvr>
                                      <p:to>
                                        <p:strVal val="visible"/>
                                      </p:to>
                                    </p:set>
                                    <p:anim calcmode="lin" valueType="num">
                                      <p:cBhvr additive="base">
                                        <p:cTn id="24" dur="500" fill="hold"/>
                                        <p:tgtEl>
                                          <p:spTgt spid="3"/>
                                        </p:tgtEl>
                                        <p:attrNameLst>
                                          <p:attrName>ppt_x</p:attrName>
                                        </p:attrNameLst>
                                      </p:cBhvr>
                                      <p:tavLst>
                                        <p:tav tm="0">
                                          <p:val>
                                            <p:strVal val="#ppt_x"/>
                                          </p:val>
                                        </p:tav>
                                        <p:tav tm="100000">
                                          <p:val>
                                            <p:strVal val="#ppt_x"/>
                                          </p:val>
                                        </p:tav>
                                      </p:tavLst>
                                    </p:anim>
                                    <p:anim calcmode="lin" valueType="num">
                                      <p:cBhvr additive="base">
                                        <p:cTn id="25"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1" name="图片 10" descr="ic_launcher"/>
          <p:cNvPicPr>
            <a:picLocks noChangeAspect="1"/>
          </p:cNvPicPr>
          <p:nvPr/>
        </p:nvPicPr>
        <p:blipFill>
          <a:blip r:embed="rId1"/>
          <a:stretch>
            <a:fillRect/>
          </a:stretch>
        </p:blipFill>
        <p:spPr>
          <a:xfrm>
            <a:off x="9592310" y="1450340"/>
            <a:ext cx="685800" cy="685800"/>
          </a:xfrm>
          <a:prstGeom prst="rect">
            <a:avLst/>
          </a:prstGeom>
        </p:spPr>
      </p:pic>
      <p:sp>
        <p:nvSpPr>
          <p:cNvPr id="12" name="圆角矩形 11"/>
          <p:cNvSpPr/>
          <p:nvPr/>
        </p:nvSpPr>
        <p:spPr>
          <a:xfrm>
            <a:off x="3529330" y="2136140"/>
            <a:ext cx="5417820" cy="1424305"/>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solidFill>
                  <a:schemeClr val="bg2"/>
                </a:solidFill>
                <a:sym typeface="+mn-ea"/>
              </a:rPr>
              <a:t>制作人：徐越    项目名称：苗喵扑体育</a:t>
            </a:r>
            <a:r>
              <a:rPr lang="en-US" altLang="zh-CN">
                <a:solidFill>
                  <a:schemeClr val="bg2"/>
                </a:solidFill>
                <a:sym typeface="+mn-ea"/>
              </a:rPr>
              <a:t>app    </a:t>
            </a:r>
            <a:r>
              <a:rPr lang="zh-CN" altLang="en-US">
                <a:solidFill>
                  <a:schemeClr val="bg2"/>
                </a:solidFill>
                <a:sym typeface="+mn-ea"/>
              </a:rPr>
              <a:t>指导老师：高保忠</a:t>
            </a:r>
            <a:endParaRPr lang="zh-CN" altLang="en-US">
              <a:solidFill>
                <a:schemeClr val="bg2"/>
              </a:solidFill>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000" fill="hold">
                                          <p:stCondLst>
                                            <p:cond delay="0"/>
                                          </p:stCondLst>
                                        </p:cTn>
                                        <p:tgtEl>
                                          <p:spTgt spid="11"/>
                                        </p:tgtEl>
                                        <p:attrNameLst>
                                          <p:attrName>style.visibility</p:attrName>
                                        </p:attrNameLst>
                                      </p:cBhvr>
                                      <p:to>
                                        <p:strVal val="visible"/>
                                      </p:to>
                                    </p:set>
                                    <p:animEffect transition="in" filter="wipe(left)">
                                      <p:cBhvr>
                                        <p:cTn id="7" dur="10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6"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down)">
                                      <p:cBhvr>
                                        <p:cTn id="12" dur="580">
                                          <p:stCondLst>
                                            <p:cond delay="0"/>
                                          </p:stCondLst>
                                        </p:cTn>
                                        <p:tgtEl>
                                          <p:spTgt spid="12"/>
                                        </p:tgtEl>
                                      </p:cBhvr>
                                    </p:animEffect>
                                    <p:anim calcmode="lin" valueType="num">
                                      <p:cBhvr>
                                        <p:cTn id="13" dur="1822" tmFilter="0,0; 0.14,0.36; 0.43,0.73; 0.71,0.91; 1.0,1.0">
                                          <p:stCondLst>
                                            <p:cond delay="0"/>
                                          </p:stCondLst>
                                        </p:cTn>
                                        <p:tgtEl>
                                          <p:spTgt spid="12"/>
                                        </p:tgtEl>
                                        <p:attrNameLst>
                                          <p:attrName>ppt_x</p:attrName>
                                        </p:attrNameLst>
                                      </p:cBhvr>
                                      <p:tavLst>
                                        <p:tav tm="0">
                                          <p:val>
                                            <p:strVal val="#ppt_x-0.25"/>
                                          </p:val>
                                        </p:tav>
                                        <p:tav tm="100000">
                                          <p:val>
                                            <p:strVal val="#ppt_x"/>
                                          </p:val>
                                        </p:tav>
                                      </p:tavLst>
                                    </p:anim>
                                    <p:anim calcmode="lin" valueType="num">
                                      <p:cBhvr>
                                        <p:cTn id="14" dur="664" tmFilter="0.0,0.0; 0.25,0.07; 0.50,0.2; 0.75,0.467; 1.0,1.0">
                                          <p:stCondLst>
                                            <p:cond delay="0"/>
                                          </p:stCondLst>
                                        </p:cTn>
                                        <p:tgtEl>
                                          <p:spTgt spid="12"/>
                                        </p:tgtEl>
                                        <p:attrNameLst>
                                          <p:attrName>ppt_y</p:attrName>
                                        </p:attrNameLst>
                                      </p:cBhvr>
                                      <p:tavLst>
                                        <p:tav tm="0" fmla="#ppt_y-sin(pi*$)/3">
                                          <p:val>
                                            <p:fltVal val="0.5"/>
                                          </p:val>
                                        </p:tav>
                                        <p:tav tm="100000">
                                          <p:val>
                                            <p:fltVal val="1"/>
                                          </p:val>
                                        </p:tav>
                                      </p:tavLst>
                                    </p:anim>
                                    <p:anim calcmode="lin" valueType="num">
                                      <p:cBhvr>
                                        <p:cTn id="15" dur="664" tmFilter="0, 0; 0.125,0.2665; 0.25,0.4; 0.375,0.465; 0.5,0.5;  0.625,0.535; 0.75,0.6; 0.875,0.7335; 1,1">
                                          <p:stCondLst>
                                            <p:cond delay="664"/>
                                          </p:stCondLst>
                                        </p:cTn>
                                        <p:tgtEl>
                                          <p:spTgt spid="12"/>
                                        </p:tgtEl>
                                        <p:attrNameLst>
                                          <p:attrName>ppt_y</p:attrName>
                                        </p:attrNameLst>
                                      </p:cBhvr>
                                      <p:tavLst>
                                        <p:tav tm="0" fmla="#ppt_y-sin(pi*$)/9">
                                          <p:val>
                                            <p:fltVal val="0"/>
                                          </p:val>
                                        </p:tav>
                                        <p:tav tm="100000">
                                          <p:val>
                                            <p:fltVal val="1"/>
                                          </p:val>
                                        </p:tav>
                                      </p:tavLst>
                                    </p:anim>
                                    <p:anim calcmode="lin" valueType="num">
                                      <p:cBhvr>
                                        <p:cTn id="16" dur="332" tmFilter="0, 0; 0.125,0.2665; 0.25,0.4; 0.375,0.465; 0.5,0.5;  0.625,0.535; 0.75,0.6; 0.875,0.7335; 1,1">
                                          <p:stCondLst>
                                            <p:cond delay="1324"/>
                                          </p:stCondLst>
                                        </p:cTn>
                                        <p:tgtEl>
                                          <p:spTgt spid="12"/>
                                        </p:tgtEl>
                                        <p:attrNameLst>
                                          <p:attrName>ppt_y</p:attrName>
                                        </p:attrNameLst>
                                      </p:cBhvr>
                                      <p:tavLst>
                                        <p:tav tm="0" fmla="#ppt_y-sin(pi*$)/27">
                                          <p:val>
                                            <p:fltVal val="0"/>
                                          </p:val>
                                        </p:tav>
                                        <p:tav tm="100000">
                                          <p:val>
                                            <p:fltVal val="1"/>
                                          </p:val>
                                        </p:tav>
                                      </p:tavLst>
                                    </p:anim>
                                    <p:anim calcmode="lin" valueType="num">
                                      <p:cBhvr>
                                        <p:cTn id="17" dur="164" tmFilter="0, 0; 0.125,0.2665; 0.25,0.4; 0.375,0.465; 0.5,0.5;  0.625,0.535; 0.75,0.6; 0.875,0.7335; 1,1">
                                          <p:stCondLst>
                                            <p:cond delay="1656"/>
                                          </p:stCondLst>
                                        </p:cTn>
                                        <p:tgtEl>
                                          <p:spTgt spid="12"/>
                                        </p:tgtEl>
                                        <p:attrNameLst>
                                          <p:attrName>ppt_y</p:attrName>
                                        </p:attrNameLst>
                                      </p:cBhvr>
                                      <p:tavLst>
                                        <p:tav tm="0" fmla="#ppt_y-sin(pi*$)/81">
                                          <p:val>
                                            <p:fltVal val="0"/>
                                          </p:val>
                                        </p:tav>
                                        <p:tav tm="100000">
                                          <p:val>
                                            <p:fltVal val="1"/>
                                          </p:val>
                                        </p:tav>
                                      </p:tavLst>
                                    </p:anim>
                                    <p:animScale>
                                      <p:cBhvr>
                                        <p:cTn id="18" dur="26">
                                          <p:stCondLst>
                                            <p:cond delay="650"/>
                                          </p:stCondLst>
                                        </p:cTn>
                                        <p:tgtEl>
                                          <p:spTgt spid="12"/>
                                        </p:tgtEl>
                                      </p:cBhvr>
                                      <p:to x="100000" y="60000"/>
                                    </p:animScale>
                                    <p:animScale>
                                      <p:cBhvr>
                                        <p:cTn id="19" dur="166" decel="50000">
                                          <p:stCondLst>
                                            <p:cond delay="676"/>
                                          </p:stCondLst>
                                        </p:cTn>
                                        <p:tgtEl>
                                          <p:spTgt spid="12"/>
                                        </p:tgtEl>
                                      </p:cBhvr>
                                      <p:to x="100000" y="100000"/>
                                    </p:animScale>
                                    <p:animScale>
                                      <p:cBhvr>
                                        <p:cTn id="20" dur="26">
                                          <p:stCondLst>
                                            <p:cond delay="1312"/>
                                          </p:stCondLst>
                                        </p:cTn>
                                        <p:tgtEl>
                                          <p:spTgt spid="12"/>
                                        </p:tgtEl>
                                      </p:cBhvr>
                                      <p:to x="100000" y="80000"/>
                                    </p:animScale>
                                    <p:animScale>
                                      <p:cBhvr>
                                        <p:cTn id="21" dur="166" decel="50000">
                                          <p:stCondLst>
                                            <p:cond delay="1338"/>
                                          </p:stCondLst>
                                        </p:cTn>
                                        <p:tgtEl>
                                          <p:spTgt spid="12"/>
                                        </p:tgtEl>
                                      </p:cBhvr>
                                      <p:to x="100000" y="100000"/>
                                    </p:animScale>
                                    <p:animScale>
                                      <p:cBhvr>
                                        <p:cTn id="22" dur="26">
                                          <p:stCondLst>
                                            <p:cond delay="1642"/>
                                          </p:stCondLst>
                                        </p:cTn>
                                        <p:tgtEl>
                                          <p:spTgt spid="12"/>
                                        </p:tgtEl>
                                      </p:cBhvr>
                                      <p:to x="100000" y="90000"/>
                                    </p:animScale>
                                    <p:animScale>
                                      <p:cBhvr>
                                        <p:cTn id="23" dur="166" decel="50000">
                                          <p:stCondLst>
                                            <p:cond delay="1668"/>
                                          </p:stCondLst>
                                        </p:cTn>
                                        <p:tgtEl>
                                          <p:spTgt spid="12"/>
                                        </p:tgtEl>
                                      </p:cBhvr>
                                      <p:to x="100000" y="100000"/>
                                    </p:animScale>
                                    <p:animScale>
                                      <p:cBhvr>
                                        <p:cTn id="24" dur="26">
                                          <p:stCondLst>
                                            <p:cond delay="1808"/>
                                          </p:stCondLst>
                                        </p:cTn>
                                        <p:tgtEl>
                                          <p:spTgt spid="12"/>
                                        </p:tgtEl>
                                      </p:cBhvr>
                                      <p:to x="100000" y="95000"/>
                                    </p:animScale>
                                    <p:animScale>
                                      <p:cBhvr>
                                        <p:cTn id="25" dur="166" decel="50000">
                                          <p:stCondLst>
                                            <p:cond delay="1834"/>
                                          </p:stCondLst>
                                        </p:cTn>
                                        <p:tgtEl>
                                          <p:spTgt spid="12"/>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2726690" y="603250"/>
            <a:ext cx="6738620" cy="1261110"/>
          </a:xfrm>
        </p:spPr>
        <p:txBody>
          <a:bodyPr/>
          <a:p>
            <a:pPr algn="l"/>
            <a:r>
              <a:rPr lang="en-US" altLang="zh-CN" sz="1400"/>
              <a:t>  </a:t>
            </a:r>
            <a:r>
              <a:rPr lang="en-US" altLang="zh-CN" sz="1400">
                <a:latin typeface="方正姚体" panose="02010601030101010101" charset="-122"/>
                <a:ea typeface="方正姚体" panose="02010601030101010101" charset="-122"/>
                <a:cs typeface="方正姚体" panose="02010601030101010101" charset="-122"/>
              </a:rPr>
              <a:t>  </a:t>
            </a:r>
            <a:r>
              <a:rPr altLang="zh-CN" sz="1200">
                <a:latin typeface="方正姚体" panose="02010601030101010101" charset="-122"/>
                <a:ea typeface="方正姚体" panose="02010601030101010101" charset="-122"/>
                <a:cs typeface="方正姚体" panose="02010601030101010101" charset="-122"/>
              </a:rPr>
              <a:t>鉴于本人和开发组的开发技术有限，</a:t>
            </a:r>
            <a:r>
              <a:rPr lang="en-US" altLang="zh-CN" sz="1200">
                <a:latin typeface="方正姚体" panose="02010601030101010101" charset="-122"/>
                <a:ea typeface="方正姚体" panose="02010601030101010101" charset="-122"/>
                <a:cs typeface="方正姚体" panose="02010601030101010101" charset="-122"/>
              </a:rPr>
              <a:t>APP</a:t>
            </a:r>
            <a:r>
              <a:rPr sz="1200">
                <a:latin typeface="方正姚体" panose="02010601030101010101" charset="-122"/>
                <a:ea typeface="方正姚体" panose="02010601030101010101" charset="-122"/>
                <a:cs typeface="方正姚体" panose="02010601030101010101" charset="-122"/>
              </a:rPr>
              <a:t>肯定还存在很多不足和不完善的功能模块。我们在这诚恳的接受各位的批评。如果是合理的建议我们开发组也会虚心接受并且感激不尽。希望各位能多多找到问题并且不吝斧正。感谢在开发过程中提供帮助的各位朋友。最后，浪费了大家宝贵的时间，在此再次感谢！</a:t>
            </a:r>
            <a:endParaRPr lang="en-US" altLang="zh-CN" sz="1200">
              <a:latin typeface="方正姚体" panose="02010601030101010101" charset="-122"/>
              <a:ea typeface="方正姚体" panose="02010601030101010101" charset="-122"/>
              <a:cs typeface="方正姚体" panose="0201060103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mph" presetSubtype="2" fill="hold" grpId="0" nodeType="clickEffect">
                                  <p:stCondLst>
                                    <p:cond delay="0"/>
                                  </p:stCondLst>
                                  <p:childTnLst>
                                    <p:anim to="1.5" calcmode="lin" valueType="num">
                                      <p:cBhvr override="childStyle">
                                        <p:cTn id="6" dur="5000" fill="hold"/>
                                        <p:tgtEl>
                                          <p:spTgt spid="2"/>
                                        </p:tgtEl>
                                        <p:attrNameLst>
                                          <p:attrName>style.fontSize</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p:nvPr>
        </p:nvSpPr>
        <p:spPr>
          <a:xfrm>
            <a:off x="2495600" y="754698"/>
            <a:ext cx="7200800" cy="949878"/>
          </a:xfrm>
        </p:spPr>
        <p:txBody>
          <a:bodyPr/>
          <a:p>
            <a:pPr algn="ctr"/>
            <a:r>
              <a:rPr lang="zh-CN" altLang="en-US" sz="4400">
                <a:solidFill>
                  <a:schemeClr val="bg1"/>
                </a:solidFill>
                <a:latin typeface="华文琥珀" panose="02010800040101010101" charset="-122"/>
                <a:ea typeface="华文琥珀" panose="02010800040101010101" charset="-122"/>
              </a:rPr>
              <a:t>谢谢观赏</a:t>
            </a:r>
            <a:endParaRPr lang="zh-CN" altLang="en-US" sz="4400">
              <a:solidFill>
                <a:schemeClr val="bg1"/>
              </a:solidFill>
              <a:latin typeface="华文琥珀" panose="02010800040101010101" charset="-122"/>
              <a:ea typeface="华文琥珀" panose="020108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000" fill="hold">
                                          <p:stCondLst>
                                            <p:cond delay="0"/>
                                          </p:stCondLst>
                                        </p:cTn>
                                        <p:tgtEl>
                                          <p:spTgt spid="2"/>
                                        </p:tgtEl>
                                        <p:attrNameLst>
                                          <p:attrName>style.visibility</p:attrName>
                                        </p:attrNameLst>
                                      </p:cBhvr>
                                      <p:to>
                                        <p:strVal val="visible"/>
                                      </p:to>
                                    </p:set>
                                    <p:animEffect transition="in" filter="checkerboard(across)">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2726808" y="122421"/>
            <a:ext cx="6738385" cy="1448117"/>
          </a:xfrm>
        </p:spPr>
        <p:txBody>
          <a:bodyPr/>
          <a:p>
            <a:r>
              <a:rPr lang="en-US" altLang="zh-CN" sz="4400"/>
              <a:t>Part1</a:t>
            </a:r>
            <a:endParaRPr lang="en-US" altLang="zh-CN" sz="4400"/>
          </a:p>
        </p:txBody>
      </p:sp>
      <p:pic>
        <p:nvPicPr>
          <p:cNvPr id="3" name="图片 2" descr="Screenshot_2019-12-26-13-47-11-547_com.miui.packa"/>
          <p:cNvPicPr>
            <a:picLocks noChangeAspect="1"/>
          </p:cNvPicPr>
          <p:nvPr/>
        </p:nvPicPr>
        <p:blipFill>
          <a:blip r:embed="rId1"/>
          <a:stretch>
            <a:fillRect/>
          </a:stretch>
        </p:blipFill>
        <p:spPr>
          <a:xfrm>
            <a:off x="2827655" y="1235710"/>
            <a:ext cx="1808480" cy="3920490"/>
          </a:xfrm>
          <a:prstGeom prst="rect">
            <a:avLst/>
          </a:prstGeom>
        </p:spPr>
      </p:pic>
      <p:pic>
        <p:nvPicPr>
          <p:cNvPr id="4" name="图片 3" descr="Screenshot_2019-12-26-13-47-19-142_com.miui.packa"/>
          <p:cNvPicPr>
            <a:picLocks noChangeAspect="1"/>
          </p:cNvPicPr>
          <p:nvPr/>
        </p:nvPicPr>
        <p:blipFill>
          <a:blip r:embed="rId2"/>
          <a:stretch>
            <a:fillRect/>
          </a:stretch>
        </p:blipFill>
        <p:spPr>
          <a:xfrm>
            <a:off x="7132320" y="1235710"/>
            <a:ext cx="1808480" cy="3920490"/>
          </a:xfrm>
          <a:prstGeom prst="rect">
            <a:avLst/>
          </a:prstGeom>
        </p:spPr>
      </p:pic>
      <p:sp>
        <p:nvSpPr>
          <p:cNvPr id="6" name="同侧圆角矩形 5"/>
          <p:cNvSpPr/>
          <p:nvPr/>
        </p:nvSpPr>
        <p:spPr>
          <a:xfrm>
            <a:off x="5210810" y="3354705"/>
            <a:ext cx="1769745" cy="1403985"/>
          </a:xfrm>
          <a:prstGeom prst="round2Same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solidFill>
                  <a:schemeClr val="bg2"/>
                </a:solidFill>
                <a:sym typeface="+mn-ea"/>
              </a:rPr>
              <a:t>准备阶段：首先安装好</a:t>
            </a:r>
            <a:r>
              <a:rPr lang="en-US" altLang="zh-CN">
                <a:solidFill>
                  <a:schemeClr val="bg2"/>
                </a:solidFill>
                <a:sym typeface="+mn-ea"/>
              </a:rPr>
              <a:t>app</a:t>
            </a:r>
            <a:endParaRPr lang="en-US" altLang="zh-CN">
              <a:solidFill>
                <a:schemeClr val="bg2"/>
              </a:solidFill>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0-#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000" fill="hold">
                                          <p:stCondLst>
                                            <p:cond delay="0"/>
                                          </p:stCondLst>
                                        </p:cTn>
                                        <p:tgtEl>
                                          <p:spTgt spid="3"/>
                                        </p:tgtEl>
                                        <p:attrNameLst>
                                          <p:attrName>style.visibility</p:attrName>
                                        </p:attrNameLst>
                                      </p:cBhvr>
                                      <p:to>
                                        <p:strVal val="visible"/>
                                      </p:to>
                                    </p:set>
                                    <p:anim calcmode="lin" valueType="num">
                                      <p:cBhvr additive="base">
                                        <p:cTn id="19" dur="1000" fill="hold"/>
                                        <p:tgtEl>
                                          <p:spTgt spid="3"/>
                                        </p:tgtEl>
                                        <p:attrNameLst>
                                          <p:attrName>ppt_x</p:attrName>
                                        </p:attrNameLst>
                                      </p:cBhvr>
                                      <p:tavLst>
                                        <p:tav tm="0">
                                          <p:val>
                                            <p:strVal val="0-#ppt_w/2"/>
                                          </p:val>
                                        </p:tav>
                                        <p:tav tm="100000">
                                          <p:val>
                                            <p:strVal val="#ppt_x"/>
                                          </p:val>
                                        </p:tav>
                                      </p:tavLst>
                                    </p:anim>
                                    <p:anim calcmode="lin" valueType="num">
                                      <p:cBhvr additive="base">
                                        <p:cTn id="20" dur="10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nodeType="clickEffect">
                                  <p:stCondLst>
                                    <p:cond delay="0"/>
                                  </p:stCondLst>
                                  <p:childTnLst>
                                    <p:set>
                                      <p:cBhvr>
                                        <p:cTn id="24" dur="1000" fill="hold">
                                          <p:stCondLst>
                                            <p:cond delay="0"/>
                                          </p:stCondLst>
                                        </p:cTn>
                                        <p:tgtEl>
                                          <p:spTgt spid="4"/>
                                        </p:tgtEl>
                                        <p:attrNameLst>
                                          <p:attrName>style.visibility</p:attrName>
                                        </p:attrNameLst>
                                      </p:cBhvr>
                                      <p:to>
                                        <p:strVal val="visible"/>
                                      </p:to>
                                    </p:set>
                                    <p:anim calcmode="lin" valueType="num">
                                      <p:cBhvr additive="base">
                                        <p:cTn id="25" dur="1000" fill="hold"/>
                                        <p:tgtEl>
                                          <p:spTgt spid="4"/>
                                        </p:tgtEl>
                                        <p:attrNameLst>
                                          <p:attrName>ppt_x</p:attrName>
                                        </p:attrNameLst>
                                      </p:cBhvr>
                                      <p:tavLst>
                                        <p:tav tm="0">
                                          <p:val>
                                            <p:strVal val="1+#ppt_w/2"/>
                                          </p:val>
                                        </p:tav>
                                        <p:tav tm="100000">
                                          <p:val>
                                            <p:strVal val="#ppt_x"/>
                                          </p:val>
                                        </p:tav>
                                      </p:tavLst>
                                    </p:anim>
                                    <p:anim calcmode="lin" valueType="num">
                                      <p:cBhvr additive="base">
                                        <p:cTn id="26" dur="10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2" grpId="3"/>
      <p:bldP spid="2" grpId="5"/>
      <p:bldP spid="6"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标题 4"/>
          <p:cNvSpPr>
            <a:spLocks noGrp="1"/>
          </p:cNvSpPr>
          <p:nvPr>
            <p:ph type="title"/>
          </p:nvPr>
        </p:nvSpPr>
        <p:spPr>
          <a:xfrm>
            <a:off x="2945883" y="2256656"/>
            <a:ext cx="6738385" cy="1448117"/>
          </a:xfrm>
          <a:solidFill>
            <a:schemeClr val="accent5">
              <a:lumMod val="20000"/>
              <a:lumOff val="80000"/>
            </a:schemeClr>
          </a:solidFill>
        </p:spPr>
        <p:txBody>
          <a:bodyPr/>
          <a:p>
            <a:pPr algn="ctr"/>
            <a:r>
              <a:rPr sz="4400"/>
              <a:t>好，正式阶段开始！！</a:t>
            </a:r>
            <a:endParaRPr sz="44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标题 2"/>
          <p:cNvSpPr>
            <a:spLocks noGrp="1"/>
          </p:cNvSpPr>
          <p:nvPr>
            <p:ph type="title"/>
          </p:nvPr>
        </p:nvSpPr>
        <p:spPr>
          <a:xfrm>
            <a:off x="2726808" y="132581"/>
            <a:ext cx="6738385" cy="1448117"/>
          </a:xfrm>
        </p:spPr>
        <p:txBody>
          <a:bodyPr/>
          <a:p>
            <a:r>
              <a:rPr lang="en-US" altLang="zh-CN" sz="4400"/>
              <a:t>Part2</a:t>
            </a:r>
            <a:endParaRPr lang="en-US" altLang="zh-CN" sz="4400"/>
          </a:p>
        </p:txBody>
      </p:sp>
      <p:pic>
        <p:nvPicPr>
          <p:cNvPr id="7" name="图片 6" descr="Screenshot_2019-12-26-15-00-07-070_cn.sdcet.andro"/>
          <p:cNvPicPr>
            <a:picLocks noChangeAspect="1"/>
          </p:cNvPicPr>
          <p:nvPr/>
        </p:nvPicPr>
        <p:blipFill>
          <a:blip r:embed="rId1"/>
          <a:stretch>
            <a:fillRect/>
          </a:stretch>
        </p:blipFill>
        <p:spPr>
          <a:xfrm>
            <a:off x="2930525" y="1580515"/>
            <a:ext cx="1808480" cy="3921125"/>
          </a:xfrm>
          <a:prstGeom prst="rect">
            <a:avLst/>
          </a:prstGeom>
        </p:spPr>
      </p:pic>
      <p:sp>
        <p:nvSpPr>
          <p:cNvPr id="8" name="椭圆 7"/>
          <p:cNvSpPr/>
          <p:nvPr>
            <p:custDataLst>
              <p:tags r:id="rId2"/>
            </p:custDataLst>
          </p:nvPr>
        </p:nvSpPr>
        <p:spPr>
          <a:xfrm>
            <a:off x="6259195" y="1580515"/>
            <a:ext cx="2936875" cy="1176655"/>
          </a:xfrm>
          <a:prstGeom prst="ellipse">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t>这是</a:t>
            </a:r>
            <a:r>
              <a:rPr lang="en-US" altLang="zh-CN"/>
              <a:t>2020</a:t>
            </a:r>
            <a:r>
              <a:rPr lang="zh-CN" altLang="en-US"/>
              <a:t>年喵扑</a:t>
            </a:r>
            <a:r>
              <a:rPr lang="zh-CN" altLang="en-US"/>
              <a:t>的欢迎界面！</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extLst>
                                      <p:ext uri="{505F2C04-C923-438B-8C0F-E0CD2BADF298}">
                                        <wppc:dynamicDigit xmlns:wppc="http://www.wps.cn/officeDocument/PresentationCustomData" type="0">
                                          <p:anim to="" calcmode="lin" valueType="num">
                                            <p:cBhvr>
                                              <p:cTn id="13" dur="3000" fill="hold"/>
                                              <p:tgtEl>
                                                <p:spTgt spid="8"/>
                                              </p:tgtEl>
                                              <p:attrNameLst>
                                                <p:attrName>num.show</p:attrName>
                                              </p:attrNameLst>
                                            </p:cBhvr>
                                            <p:tavLst>
                                              <p:tav tm="0">
                                                <p:val>
                                                  <p:fltVal val="0"/>
                                                </p:val>
                                              </p:tav>
                                              <p:tav tm="100000">
                                                <p:val>
                                                  <p:strVal val="#ppt_v"/>
                                                </p:val>
                                              </p:tav>
                                            </p:tavLst>
                                          </p:anim>
                                        </wppc:dynamicDigit>
                                      </p:ext>
                                    </p:extLst>
                                  </p:childTnLst>
                                </p:cTn>
                              </p:par>
                            </p:childTnLst>
                          </p:cTn>
                        </p:par>
                        <p:par>
                          <p:cTn id="14" fill="hold">
                            <p:stCondLst>
                              <p:cond delay="3000"/>
                            </p:stCondLst>
                            <p:childTnLst>
                              <p:par>
                                <p:cTn id="15" presetID="2" presetClass="entr" presetSubtype="8" fill="hold" nodeType="afterEffect">
                                  <p:stCondLst>
                                    <p:cond delay="0"/>
                                  </p:stCondLst>
                                  <p:childTnLst>
                                    <p:set>
                                      <p:cBhvr>
                                        <p:cTn id="16" dur="1000" fill="hold">
                                          <p:stCondLst>
                                            <p:cond delay="0"/>
                                          </p:stCondLst>
                                        </p:cTn>
                                        <p:tgtEl>
                                          <p:spTgt spid="7"/>
                                        </p:tgtEl>
                                        <p:attrNameLst>
                                          <p:attrName>style.visibility</p:attrName>
                                        </p:attrNameLst>
                                      </p:cBhvr>
                                      <p:to>
                                        <p:strVal val="visible"/>
                                      </p:to>
                                    </p:set>
                                    <p:anim calcmode="lin" valueType="num">
                                      <p:cBhvr additive="base">
                                        <p:cTn id="17" dur="1000" fill="hold"/>
                                        <p:tgtEl>
                                          <p:spTgt spid="7"/>
                                        </p:tgtEl>
                                        <p:attrNameLst>
                                          <p:attrName>ppt_x</p:attrName>
                                        </p:attrNameLst>
                                      </p:cBhvr>
                                      <p:tavLst>
                                        <p:tav tm="0">
                                          <p:val>
                                            <p:strVal val="0-#ppt_w/2"/>
                                          </p:val>
                                        </p:tav>
                                        <p:tav tm="100000">
                                          <p:val>
                                            <p:strVal val="#ppt_x"/>
                                          </p:val>
                                        </p:tav>
                                      </p:tavLst>
                                    </p:anim>
                                    <p:anim calcmode="lin" valueType="num">
                                      <p:cBhvr additive="base">
                                        <p:cTn id="18" dur="10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图片 4" descr="Screenshot_2019-12-26-14-59-17-702_cn.sdcet.andro"/>
          <p:cNvPicPr>
            <a:picLocks noChangeAspect="1"/>
          </p:cNvPicPr>
          <p:nvPr/>
        </p:nvPicPr>
        <p:blipFill>
          <a:blip r:embed="rId1"/>
          <a:stretch>
            <a:fillRect/>
          </a:stretch>
        </p:blipFill>
        <p:spPr>
          <a:xfrm>
            <a:off x="1887220" y="544830"/>
            <a:ext cx="2159000" cy="4679950"/>
          </a:xfrm>
          <a:prstGeom prst="rect">
            <a:avLst/>
          </a:prstGeom>
        </p:spPr>
      </p:pic>
      <p:pic>
        <p:nvPicPr>
          <p:cNvPr id="6" name="图片 5" descr="Screenshot_2019-12-26-14-59-12-913_cn.sdcet.andro"/>
          <p:cNvPicPr>
            <a:picLocks noChangeAspect="1"/>
          </p:cNvPicPr>
          <p:nvPr/>
        </p:nvPicPr>
        <p:blipFill>
          <a:blip r:embed="rId2"/>
          <a:stretch>
            <a:fillRect/>
          </a:stretch>
        </p:blipFill>
        <p:spPr>
          <a:xfrm>
            <a:off x="7721600" y="544830"/>
            <a:ext cx="2159000" cy="46799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2"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fill="hold"/>
                                        <p:tgtEl>
                                          <p:spTgt spid="6"/>
                                        </p:tgtEl>
                                        <p:attrNameLst>
                                          <p:attrName>ppt_x</p:attrName>
                                        </p:attrNameLst>
                                      </p:cBhvr>
                                      <p:tavLst>
                                        <p:tav tm="0">
                                          <p:val>
                                            <p:strVal val="1+#ppt_w/2"/>
                                          </p:val>
                                        </p:tav>
                                        <p:tav tm="100000">
                                          <p:val>
                                            <p:strVal val="#ppt_x"/>
                                          </p:val>
                                        </p:tav>
                                      </p:tavLst>
                                    </p:anim>
                                    <p:anim calcmode="lin" valueType="num">
                                      <p:cBhvr additive="base">
                                        <p:cTn id="13"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图片 2" descr="Screenshot_2019-12-26-15-04-01-426_cn.sdcet.andro"/>
          <p:cNvPicPr>
            <a:picLocks noChangeAspect="1"/>
          </p:cNvPicPr>
          <p:nvPr/>
        </p:nvPicPr>
        <p:blipFill>
          <a:blip r:embed="rId1"/>
          <a:stretch>
            <a:fillRect/>
          </a:stretch>
        </p:blipFill>
        <p:spPr>
          <a:xfrm>
            <a:off x="4923790" y="94615"/>
            <a:ext cx="1913255" cy="4146550"/>
          </a:xfrm>
          <a:prstGeom prst="rect">
            <a:avLst/>
          </a:prstGeom>
        </p:spPr>
      </p:pic>
      <p:sp>
        <p:nvSpPr>
          <p:cNvPr id="4" name="流程图: 可选过程 3"/>
          <p:cNvSpPr/>
          <p:nvPr/>
        </p:nvSpPr>
        <p:spPr>
          <a:xfrm>
            <a:off x="8225790" y="1514475"/>
            <a:ext cx="2100580" cy="1184910"/>
          </a:xfrm>
          <a:prstGeom prst="flowChartAlternateProcess">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600">
                <a:solidFill>
                  <a:schemeClr val="bg2"/>
                </a:solidFill>
              </a:rPr>
              <a:t>点击开始体验按钮就可以正式开启我们的这次旅行！</a:t>
            </a:r>
            <a:endParaRPr lang="zh-CN" altLang="en-US" sz="1600">
              <a:solidFill>
                <a:schemeClr val="bg2"/>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500"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par>
                          <p:cTn id="8" fill="hold">
                            <p:stCondLst>
                              <p:cond delay="500"/>
                            </p:stCondLst>
                            <p:childTnLst>
                              <p:par>
                                <p:cTn id="9" presetID="2" presetClass="entr" presetSubtype="4"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标题 2"/>
          <p:cNvSpPr>
            <a:spLocks noGrp="1"/>
          </p:cNvSpPr>
          <p:nvPr/>
        </p:nvSpPr>
        <p:spPr>
          <a:xfrm>
            <a:off x="2726808" y="132581"/>
            <a:ext cx="6738385" cy="1448117"/>
          </a:xfrm>
          <a:prstGeom prst="rect">
            <a:avLst/>
          </a:prstGeom>
          <a:noFill/>
          <a:ln>
            <a:noFill/>
          </a:ln>
        </p:spPr>
        <p:txBody>
          <a:bodyPr vert="horz" wrap="square" lIns="101600" tIns="38100" rIns="25400" bIns="38100" numCol="1" rtlCol="0" anchor="ctr" anchorCtr="0" compatLnSpc="1">
            <a:noAutofit/>
          </a:bodyPr>
          <a:lstStyle>
            <a:lvl1pPr marL="0" marR="0" algn="ctr" defTabSz="914400" rtl="0" eaLnBrk="1" fontAlgn="auto" latinLnBrk="0" hangingPunct="1">
              <a:lnSpc>
                <a:spcPct val="100000"/>
              </a:lnSpc>
              <a:spcBef>
                <a:spcPct val="0"/>
              </a:spcBef>
              <a:spcAft>
                <a:spcPct val="0"/>
              </a:spcAft>
              <a:buNone/>
              <a:defRPr kumimoji="0" lang="zh-CN" altLang="en-US" sz="6000" b="0" i="0" u="none" strike="noStrike" kern="1200" cap="none" spc="600" normalizeH="0" baseline="0" noProof="1" dirty="0">
                <a:solidFill>
                  <a:schemeClr val="tx2"/>
                </a:solidFill>
                <a:uFillTx/>
                <a:latin typeface="微软雅黑" panose="020B0503020204020204" charset="-122"/>
                <a:ea typeface="微软雅黑" panose="020B0503020204020204" charset="-122"/>
                <a:cs typeface="+mj-cs"/>
                <a:sym typeface="+mn-ea"/>
              </a:defRPr>
            </a:lvl1pPr>
            <a:lvl2pPr algn="l" rtl="0" eaLnBrk="1" fontAlgn="base" hangingPunct="1">
              <a:spcBef>
                <a:spcPct val="0"/>
              </a:spcBef>
              <a:spcAft>
                <a:spcPct val="0"/>
              </a:spcAft>
              <a:defRPr sz="2400" b="1">
                <a:solidFill>
                  <a:schemeClr val="tx1"/>
                </a:solidFill>
                <a:latin typeface="微软雅黑" panose="020B0503020204020204" charset="-122"/>
                <a:ea typeface="微软雅黑" panose="020B0503020204020204" charset="-122"/>
              </a:defRPr>
            </a:lvl2pPr>
            <a:lvl3pPr algn="l" rtl="0" eaLnBrk="1" fontAlgn="base" hangingPunct="1">
              <a:spcBef>
                <a:spcPct val="0"/>
              </a:spcBef>
              <a:spcAft>
                <a:spcPct val="0"/>
              </a:spcAft>
              <a:defRPr sz="2400" b="1">
                <a:solidFill>
                  <a:schemeClr val="tx1"/>
                </a:solidFill>
                <a:latin typeface="微软雅黑" panose="020B0503020204020204" charset="-122"/>
                <a:ea typeface="微软雅黑" panose="020B0503020204020204" charset="-122"/>
              </a:defRPr>
            </a:lvl3pPr>
            <a:lvl4pPr algn="l" rtl="0" eaLnBrk="1" fontAlgn="base" hangingPunct="1">
              <a:spcBef>
                <a:spcPct val="0"/>
              </a:spcBef>
              <a:spcAft>
                <a:spcPct val="0"/>
              </a:spcAft>
              <a:defRPr sz="2400" b="1">
                <a:solidFill>
                  <a:schemeClr val="tx1"/>
                </a:solidFill>
                <a:latin typeface="微软雅黑" panose="020B0503020204020204" charset="-122"/>
                <a:ea typeface="微软雅黑" panose="020B0503020204020204" charset="-122"/>
              </a:defRPr>
            </a:lvl4pPr>
            <a:lvl5pPr algn="l" rtl="0" eaLnBrk="1" fontAlgn="base" hangingPunct="1">
              <a:spcBef>
                <a:spcPct val="0"/>
              </a:spcBef>
              <a:spcAft>
                <a:spcPct val="0"/>
              </a:spcAft>
              <a:defRPr sz="2400" b="1">
                <a:solidFill>
                  <a:schemeClr val="tx1"/>
                </a:solidFill>
                <a:latin typeface="微软雅黑" panose="020B0503020204020204" charset="-122"/>
                <a:ea typeface="微软雅黑" panose="020B0503020204020204" charset="-122"/>
              </a:defRPr>
            </a:lvl5pPr>
            <a:lvl6pPr marL="457200" algn="l" rtl="0" eaLnBrk="1" fontAlgn="base" hangingPunct="1">
              <a:spcBef>
                <a:spcPct val="0"/>
              </a:spcBef>
              <a:spcAft>
                <a:spcPct val="0"/>
              </a:spcAft>
              <a:defRPr sz="2400" b="1">
                <a:solidFill>
                  <a:schemeClr val="tx1"/>
                </a:solidFill>
                <a:latin typeface="微软雅黑" panose="020B0503020204020204" charset="-122"/>
                <a:ea typeface="微软雅黑" panose="020B0503020204020204" charset="-122"/>
              </a:defRPr>
            </a:lvl6pPr>
            <a:lvl7pPr marL="914400" algn="l" rtl="0" eaLnBrk="1" fontAlgn="base" hangingPunct="1">
              <a:spcBef>
                <a:spcPct val="0"/>
              </a:spcBef>
              <a:spcAft>
                <a:spcPct val="0"/>
              </a:spcAft>
              <a:defRPr sz="2400" b="1">
                <a:solidFill>
                  <a:schemeClr val="tx1"/>
                </a:solidFill>
                <a:latin typeface="微软雅黑" panose="020B0503020204020204" charset="-122"/>
                <a:ea typeface="微软雅黑" panose="020B0503020204020204" charset="-122"/>
              </a:defRPr>
            </a:lvl7pPr>
            <a:lvl8pPr marL="1371600" algn="l" rtl="0" eaLnBrk="1" fontAlgn="base" hangingPunct="1">
              <a:spcBef>
                <a:spcPct val="0"/>
              </a:spcBef>
              <a:spcAft>
                <a:spcPct val="0"/>
              </a:spcAft>
              <a:defRPr sz="2400" b="1">
                <a:solidFill>
                  <a:schemeClr val="tx1"/>
                </a:solidFill>
                <a:latin typeface="微软雅黑" panose="020B0503020204020204" charset="-122"/>
                <a:ea typeface="微软雅黑" panose="020B0503020204020204" charset="-122"/>
              </a:defRPr>
            </a:lvl8pPr>
            <a:lvl9pPr marL="1828800" algn="l" rtl="0" eaLnBrk="1" fontAlgn="base" hangingPunct="1">
              <a:spcBef>
                <a:spcPct val="0"/>
              </a:spcBef>
              <a:spcAft>
                <a:spcPct val="0"/>
              </a:spcAft>
              <a:defRPr sz="2400" b="1">
                <a:solidFill>
                  <a:schemeClr val="tx1"/>
                </a:solidFill>
                <a:latin typeface="微软雅黑" panose="020B0503020204020204" charset="-122"/>
                <a:ea typeface="微软雅黑" panose="020B0503020204020204" charset="-122"/>
              </a:defRPr>
            </a:lvl9pPr>
          </a:lstStyle>
          <a:p>
            <a:r>
              <a:rPr lang="en-US" altLang="zh-CN" sz="4400"/>
              <a:t>Part3</a:t>
            </a:r>
            <a:endParaRPr lang="en-US" altLang="zh-CN" sz="4400"/>
          </a:p>
        </p:txBody>
      </p:sp>
      <p:sp>
        <p:nvSpPr>
          <p:cNvPr id="4" name="波形 3"/>
          <p:cNvSpPr/>
          <p:nvPr/>
        </p:nvSpPr>
        <p:spPr>
          <a:xfrm>
            <a:off x="4163060" y="1802130"/>
            <a:ext cx="3866515" cy="1888490"/>
          </a:xfrm>
          <a:prstGeom prst="wave">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rstTxWarp prst="textNoShape">
              <a:avLst/>
            </a:prstTxWarp>
          </a:bodyPr>
          <a:p>
            <a:pPr algn="ctr"/>
            <a:r>
              <a:rPr lang="zh-CN" altLang="en-US" sz="2000">
                <a:solidFill>
                  <a:schemeClr val="bg2"/>
                </a:solidFill>
              </a:rPr>
              <a:t>功能部分介绍</a:t>
            </a:r>
            <a:endParaRPr lang="zh-CN" altLang="en-US" sz="2000">
              <a:solidFill>
                <a:schemeClr val="bg2"/>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8" presetClass="emph" presetSubtype="0" fill="hold" grpId="0" nodeType="clickEffect">
                                  <p:stCondLst>
                                    <p:cond delay="0"/>
                                  </p:stCondLst>
                                  <p:childTnLst>
                                    <p:animRot by="21600000">
                                      <p:cBhvr>
                                        <p:cTn id="12" dur="500" fill="hold"/>
                                        <p:tgtEl>
                                          <p:spTgt spid="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图片 2" descr="Screenshot_2019-12-26-15-19-58-713_cn.sdcet.andro"/>
          <p:cNvPicPr>
            <a:picLocks noChangeAspect="1"/>
          </p:cNvPicPr>
          <p:nvPr/>
        </p:nvPicPr>
        <p:blipFill>
          <a:blip r:embed="rId1"/>
          <a:stretch>
            <a:fillRect/>
          </a:stretch>
        </p:blipFill>
        <p:spPr>
          <a:xfrm>
            <a:off x="368300" y="319405"/>
            <a:ext cx="2245360" cy="4867275"/>
          </a:xfrm>
          <a:prstGeom prst="rect">
            <a:avLst/>
          </a:prstGeom>
        </p:spPr>
      </p:pic>
      <p:sp>
        <p:nvSpPr>
          <p:cNvPr id="4" name="圆角矩形 3"/>
          <p:cNvSpPr/>
          <p:nvPr/>
        </p:nvSpPr>
        <p:spPr>
          <a:xfrm>
            <a:off x="5012690" y="1198880"/>
            <a:ext cx="2837815" cy="1166495"/>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bodyPr>
          <a:p>
            <a:pPr algn="ctr"/>
            <a:r>
              <a:rPr lang="zh-CN" altLang="en-US">
                <a:ln/>
                <a:solidFill>
                  <a:schemeClr val="bg2"/>
                </a:solidFill>
                <a:effectLst>
                  <a:outerShdw blurRad="38100" dist="25400" dir="5400000" algn="ctr" rotWithShape="0">
                    <a:srgbClr val="6E747A">
                      <a:alpha val="43000"/>
                    </a:srgbClr>
                  </a:outerShdw>
                </a:effectLst>
              </a:rPr>
              <a:t>这是首页的新闻推送</a:t>
            </a:r>
            <a:endParaRPr lang="zh-CN" altLang="en-US">
              <a:ln/>
              <a:solidFill>
                <a:schemeClr val="bg2"/>
              </a:solidFill>
              <a:effectLst>
                <a:outerShdw blurRad="38100" dist="25400" dir="5400000" algn="ctr" rotWithShape="0">
                  <a:srgbClr val="6E747A">
                    <a:alpha val="43000"/>
                  </a:srgbClr>
                </a:outerShdw>
              </a:effectLs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290">
                                          <p:stCondLst>
                                            <p:cond delay="0"/>
                                          </p:stCondLst>
                                        </p:cTn>
                                        <p:tgtEl>
                                          <p:spTgt spid="4"/>
                                        </p:tgtEl>
                                      </p:cBhvr>
                                    </p:animEffect>
                                    <p:anim calcmode="lin" valueType="num">
                                      <p:cBhvr>
                                        <p:cTn id="8" dur="911"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9" dur="332"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10" dur="332" tmFilter="0, 0; 0.125,0.2665; 0.25,0.4; 0.375,0.465; 0.5,0.5;  0.625,0.535; 0.75,0.6; 0.875,0.7335; 1,1">
                                          <p:stCondLst>
                                            <p:cond delay="332"/>
                                          </p:stCondLst>
                                        </p:cTn>
                                        <p:tgtEl>
                                          <p:spTgt spid="4"/>
                                        </p:tgtEl>
                                        <p:attrNameLst>
                                          <p:attrName>ppt_y</p:attrName>
                                        </p:attrNameLst>
                                      </p:cBhvr>
                                      <p:tavLst>
                                        <p:tav tm="0" fmla="#ppt_y-sin(pi*$)/9">
                                          <p:val>
                                            <p:fltVal val="0"/>
                                          </p:val>
                                        </p:tav>
                                        <p:tav tm="100000">
                                          <p:val>
                                            <p:fltVal val="1"/>
                                          </p:val>
                                        </p:tav>
                                      </p:tavLst>
                                    </p:anim>
                                    <p:anim calcmode="lin" valueType="num">
                                      <p:cBhvr>
                                        <p:cTn id="11" dur="166" tmFilter="0, 0; 0.125,0.2665; 0.25,0.4; 0.375,0.465; 0.5,0.5;  0.625,0.535; 0.75,0.6; 0.875,0.7335; 1,1">
                                          <p:stCondLst>
                                            <p:cond delay="662"/>
                                          </p:stCondLst>
                                        </p:cTn>
                                        <p:tgtEl>
                                          <p:spTgt spid="4"/>
                                        </p:tgtEl>
                                        <p:attrNameLst>
                                          <p:attrName>ppt_y</p:attrName>
                                        </p:attrNameLst>
                                      </p:cBhvr>
                                      <p:tavLst>
                                        <p:tav tm="0" fmla="#ppt_y-sin(pi*$)/27">
                                          <p:val>
                                            <p:fltVal val="0"/>
                                          </p:val>
                                        </p:tav>
                                        <p:tav tm="100000">
                                          <p:val>
                                            <p:fltVal val="1"/>
                                          </p:val>
                                        </p:tav>
                                      </p:tavLst>
                                    </p:anim>
                                    <p:anim calcmode="lin" valueType="num">
                                      <p:cBhvr>
                                        <p:cTn id="12" dur="82" tmFilter="0, 0; 0.125,0.2665; 0.25,0.4; 0.375,0.465; 0.5,0.5;  0.625,0.535; 0.75,0.6; 0.875,0.7335; 1,1">
                                          <p:stCondLst>
                                            <p:cond delay="828"/>
                                          </p:stCondLst>
                                        </p:cTn>
                                        <p:tgtEl>
                                          <p:spTgt spid="4"/>
                                        </p:tgtEl>
                                        <p:attrNameLst>
                                          <p:attrName>ppt_y</p:attrName>
                                        </p:attrNameLst>
                                      </p:cBhvr>
                                      <p:tavLst>
                                        <p:tav tm="0" fmla="#ppt_y-sin(pi*$)/81">
                                          <p:val>
                                            <p:fltVal val="0"/>
                                          </p:val>
                                        </p:tav>
                                        <p:tav tm="100000">
                                          <p:val>
                                            <p:fltVal val="1"/>
                                          </p:val>
                                        </p:tav>
                                      </p:tavLst>
                                    </p:anim>
                                    <p:animScale>
                                      <p:cBhvr>
                                        <p:cTn id="13" dur="13">
                                          <p:stCondLst>
                                            <p:cond delay="325"/>
                                          </p:stCondLst>
                                        </p:cTn>
                                        <p:tgtEl>
                                          <p:spTgt spid="4"/>
                                        </p:tgtEl>
                                      </p:cBhvr>
                                      <p:to x="100000" y="60000"/>
                                    </p:animScale>
                                    <p:animScale>
                                      <p:cBhvr>
                                        <p:cTn id="14" dur="83" decel="50000">
                                          <p:stCondLst>
                                            <p:cond delay="338"/>
                                          </p:stCondLst>
                                        </p:cTn>
                                        <p:tgtEl>
                                          <p:spTgt spid="4"/>
                                        </p:tgtEl>
                                      </p:cBhvr>
                                      <p:to x="100000" y="100000"/>
                                    </p:animScale>
                                    <p:animScale>
                                      <p:cBhvr>
                                        <p:cTn id="15" dur="13">
                                          <p:stCondLst>
                                            <p:cond delay="656"/>
                                          </p:stCondLst>
                                        </p:cTn>
                                        <p:tgtEl>
                                          <p:spTgt spid="4"/>
                                        </p:tgtEl>
                                      </p:cBhvr>
                                      <p:to x="100000" y="80000"/>
                                    </p:animScale>
                                    <p:animScale>
                                      <p:cBhvr>
                                        <p:cTn id="16" dur="83" decel="50000">
                                          <p:stCondLst>
                                            <p:cond delay="669"/>
                                          </p:stCondLst>
                                        </p:cTn>
                                        <p:tgtEl>
                                          <p:spTgt spid="4"/>
                                        </p:tgtEl>
                                      </p:cBhvr>
                                      <p:to x="100000" y="100000"/>
                                    </p:animScale>
                                    <p:animScale>
                                      <p:cBhvr>
                                        <p:cTn id="17" dur="13">
                                          <p:stCondLst>
                                            <p:cond delay="821"/>
                                          </p:stCondLst>
                                        </p:cTn>
                                        <p:tgtEl>
                                          <p:spTgt spid="4"/>
                                        </p:tgtEl>
                                      </p:cBhvr>
                                      <p:to x="100000" y="90000"/>
                                    </p:animScale>
                                    <p:animScale>
                                      <p:cBhvr>
                                        <p:cTn id="18" dur="83" decel="50000">
                                          <p:stCondLst>
                                            <p:cond delay="834"/>
                                          </p:stCondLst>
                                        </p:cTn>
                                        <p:tgtEl>
                                          <p:spTgt spid="4"/>
                                        </p:tgtEl>
                                      </p:cBhvr>
                                      <p:to x="100000" y="100000"/>
                                    </p:animScale>
                                    <p:animScale>
                                      <p:cBhvr>
                                        <p:cTn id="19" dur="13">
                                          <p:stCondLst>
                                            <p:cond delay="904"/>
                                          </p:stCondLst>
                                        </p:cTn>
                                        <p:tgtEl>
                                          <p:spTgt spid="4"/>
                                        </p:tgtEl>
                                      </p:cBhvr>
                                      <p:to x="100000" y="95000"/>
                                    </p:animScale>
                                    <p:animScale>
                                      <p:cBhvr>
                                        <p:cTn id="20" dur="83" decel="50000">
                                          <p:stCondLst>
                                            <p:cond delay="917"/>
                                          </p:stCondLst>
                                        </p:cTn>
                                        <p:tgtEl>
                                          <p:spTgt spid="4"/>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anim calcmode="lin" valueType="num">
                                      <p:cBhvr additive="base">
                                        <p:cTn id="25" dur="500" fill="hold"/>
                                        <p:tgtEl>
                                          <p:spTgt spid="3"/>
                                        </p:tgtEl>
                                        <p:attrNameLst>
                                          <p:attrName>ppt_x</p:attrName>
                                        </p:attrNameLst>
                                      </p:cBhvr>
                                      <p:tavLst>
                                        <p:tav tm="0">
                                          <p:val>
                                            <p:strVal val="0-#ppt_w/2"/>
                                          </p:val>
                                        </p:tav>
                                        <p:tav tm="100000">
                                          <p:val>
                                            <p:strVal val="#ppt_x"/>
                                          </p:val>
                                        </p:tav>
                                      </p:tavLst>
                                    </p:anim>
                                    <p:anim calcmode="lin" valueType="num">
                                      <p:cBhvr additive="base">
                                        <p:cTn id="26"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196579"/>
</p:tagLst>
</file>

<file path=ppt/tags/tag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196579"/>
</p:tagLst>
</file>

<file path=ppt/tags/tag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0.xml><?xml version="1.0" encoding="utf-8"?>
<p:tagLst xmlns:p="http://schemas.openxmlformats.org/presentationml/2006/main">
  <p:tag name="KSO_WM_TAG_VERSION" val="1.0"/>
  <p:tag name="KSO_WM_BEAUTIFY_FLAG" val="#wm#"/>
  <p:tag name="KSO_WM_COMBINE_RELATE_SLIDE_ID" val="custom925310_1"/>
  <p:tag name="KSO_WM_TEMPLATE_CATEGORY" val="custom"/>
  <p:tag name="KSO_WM_TEMPLATE_INDEX" val="20196579"/>
  <p:tag name="KSO_WM_TEMPLATE_SUBCATEGORY" val="0"/>
  <p:tag name="KSO_WM_TEMPLATE_THUMBS_INDEX" val="1"/>
</p:tagLst>
</file>

<file path=ppt/tags/tag71.xml><?xml version="1.0" encoding="utf-8"?>
<p:tagLst xmlns:p="http://schemas.openxmlformats.org/presentationml/2006/main">
  <p:tag name="KSO_WM_UNIT_DIAGRAM_MODELTYPE" val="dynamicNum"/>
  <p:tag name="KSO_WM_BEAUTIFY_FLAG" val="#wm#"/>
  <p:tag name="KSO_WM_UNIT_TYPE" val="ζ_h_f"/>
  <p:tag name="KSO_WM_UNIT_DYNAMIC_NUM_END" val="1"/>
  <p:tag name="KSO_WM_UNIT_INDEX" val="1577348635988_1_1"/>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heme/theme1.xml><?xml version="1.0" encoding="utf-8"?>
<a:theme xmlns:a="http://schemas.openxmlformats.org/drawingml/2006/main" name="2_Office 主题​​">
  <a:themeElements>
    <a:clrScheme name="自定义 4">
      <a:dk1>
        <a:srgbClr val="000000"/>
      </a:dk1>
      <a:lt1>
        <a:srgbClr val="FFFFFF"/>
      </a:lt1>
      <a:dk2>
        <a:srgbClr val="364048"/>
      </a:dk2>
      <a:lt2>
        <a:srgbClr val="8F7046"/>
      </a:lt2>
      <a:accent1>
        <a:srgbClr val="8F7046"/>
      </a:accent1>
      <a:accent2>
        <a:srgbClr val="C8AF92"/>
      </a:accent2>
      <a:accent3>
        <a:srgbClr val="C6BCB2"/>
      </a:accent3>
      <a:accent4>
        <a:srgbClr val="D7C9BC"/>
      </a:accent4>
      <a:accent5>
        <a:srgbClr val="364148"/>
      </a:accent5>
      <a:accent6>
        <a:srgbClr val="907046"/>
      </a:accent6>
      <a:hlink>
        <a:srgbClr val="D7C9BC"/>
      </a:hlink>
      <a:folHlink>
        <a:srgbClr val="BFBFBF"/>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584</Words>
  <Application>WPS 演示</Application>
  <PresentationFormat>宽屏</PresentationFormat>
  <Paragraphs>46</Paragraphs>
  <Slides>21</Slides>
  <Notes>0</Notes>
  <HiddenSlides>0</HiddenSlides>
  <MMClips>0</MMClips>
  <ScaleCrop>false</ScaleCrop>
  <HeadingPairs>
    <vt:vector size="6" baseType="variant">
      <vt:variant>
        <vt:lpstr>已用的字体</vt:lpstr>
      </vt:variant>
      <vt:variant>
        <vt:i4>20</vt:i4>
      </vt:variant>
      <vt:variant>
        <vt:lpstr>主题</vt:lpstr>
      </vt:variant>
      <vt:variant>
        <vt:i4>1</vt:i4>
      </vt:variant>
      <vt:variant>
        <vt:lpstr>幻灯片标题</vt:lpstr>
      </vt:variant>
      <vt:variant>
        <vt:i4>21</vt:i4>
      </vt:variant>
    </vt:vector>
  </HeadingPairs>
  <TitlesOfParts>
    <vt:vector size="42" baseType="lpstr">
      <vt:lpstr>Arial</vt:lpstr>
      <vt:lpstr>宋体</vt:lpstr>
      <vt:lpstr>Wingdings</vt:lpstr>
      <vt:lpstr>Arial Unicode MS</vt:lpstr>
      <vt:lpstr>Calibri</vt:lpstr>
      <vt:lpstr>微软雅黑</vt:lpstr>
      <vt:lpstr>华文琥珀</vt:lpstr>
      <vt:lpstr>方正舒体</vt:lpstr>
      <vt:lpstr>华文细黑</vt:lpstr>
      <vt:lpstr>华文行楷</vt:lpstr>
      <vt:lpstr>华文隶书</vt:lpstr>
      <vt:lpstr>方正兰亭超细黑简体</vt:lpstr>
      <vt:lpstr>幼圆</vt:lpstr>
      <vt:lpstr>楷体</vt:lpstr>
      <vt:lpstr>隶书</vt:lpstr>
      <vt:lpstr>Dotum</vt:lpstr>
      <vt:lpstr>方正姚体</vt:lpstr>
      <vt:lpstr>新宋体</vt:lpstr>
      <vt:lpstr>方正兰亭黑_GB18030</vt:lpstr>
      <vt:lpstr>黑体</vt:lpstr>
      <vt:lpstr>2_Office 主题​​</vt:lpstr>
      <vt:lpstr>PowerPoint 演示文稿</vt:lpstr>
      <vt:lpstr>PowerPoint 演示文稿</vt:lpstr>
      <vt:lpstr>PowerPoint 演示文稿</vt:lpstr>
      <vt:lpstr>Part2</vt:lpstr>
      <vt:lpstr>Part2</vt:lpstr>
      <vt:lpstr>Part2</vt:lpstr>
      <vt:lpstr>PowerPoint 演示文稿</vt:lpstr>
      <vt:lpstr>Part3</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Part3</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xy</dc:creator>
  <cp:lastModifiedBy>野原先生</cp:lastModifiedBy>
  <cp:revision>41</cp:revision>
  <dcterms:created xsi:type="dcterms:W3CDTF">2019-12-26T04:57:00Z</dcterms:created>
  <dcterms:modified xsi:type="dcterms:W3CDTF">2019-12-26T08:38:50Z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2052-11.1.0.9208</vt:lpwstr>
  </property>
</Properties>
</file>